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  <p:sldMasterId id="2147483672" r:id="rId6"/>
    <p:sldMasterId id="2147483684" r:id="rId7"/>
    <p:sldMasterId id="2147483696" r:id="rId8"/>
    <p:sldMasterId id="2147483708" r:id="rId9"/>
    <p:sldMasterId id="2147483720" r:id="rId10"/>
    <p:sldMasterId id="2147483732" r:id="rId11"/>
    <p:sldMasterId id="2147483744" r:id="rId12"/>
    <p:sldMasterId id="2147483756" r:id="rId13"/>
    <p:sldMasterId id="2147483768" r:id="rId14"/>
    <p:sldMasterId id="2147483780" r:id="rId15"/>
  </p:sldMasterIdLst>
  <p:notesMasterIdLst>
    <p:notesMasterId r:id="rId28"/>
  </p:notesMasterIdLst>
  <p:sldIdLst>
    <p:sldId id="313" r:id="rId16"/>
    <p:sldId id="314" r:id="rId17"/>
    <p:sldId id="315" r:id="rId18"/>
    <p:sldId id="316" r:id="rId19"/>
    <p:sldId id="317" r:id="rId20"/>
    <p:sldId id="318" r:id="rId21"/>
    <p:sldId id="319" r:id="rId22"/>
    <p:sldId id="320" r:id="rId23"/>
    <p:sldId id="321" r:id="rId24"/>
    <p:sldId id="322" r:id="rId25"/>
    <p:sldId id="323" r:id="rId26"/>
    <p:sldId id="324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iadna Matas Casadevall" initials="AMC" lastIdx="6" clrIdx="0">
    <p:extLst/>
  </p:cmAuthor>
  <p:cmAuthor id="2" name="Despina Gerasimidou" initials="DG" lastIdx="2" clrIdx="1">
    <p:extLst/>
  </p:cmAuthor>
  <p:cmAuthor id="3" name="Violeta Bertolini" initials="VB" lastIdx="1" clrIdx="2">
    <p:extLst/>
  </p:cmAuthor>
  <p:cmAuthor id="4" name="Violeta Bertolini" initials="VB [2]" lastIdx="2" clrIdx="3">
    <p:extLst/>
  </p:cmAuthor>
  <p:cmAuthor id="5" name="Stephen Wyber" initials="SW" lastIdx="2" clrIdx="4">
    <p:extLst>
      <p:ext uri="{19B8F6BF-5375-455C-9EA6-DF929625EA0E}">
        <p15:presenceInfo xmlns:p15="http://schemas.microsoft.com/office/powerpoint/2012/main" userId="S-1-5-21-564379189-3066559214-2681041921-170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3B1"/>
    <a:srgbClr val="FFFFFF"/>
    <a:srgbClr val="C0E8EC"/>
    <a:srgbClr val="46BCC6"/>
    <a:srgbClr val="F1B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C0FCDA7-4394-4020-81F4-4B67542BA6B8}" v="51" dt="2018-05-25T08:18:48.5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18" autoAdjust="0"/>
    <p:restoredTop sz="94780"/>
  </p:normalViewPr>
  <p:slideViewPr>
    <p:cSldViewPr snapToGrid="0">
      <p:cViewPr varScale="1">
        <p:scale>
          <a:sx n="63" d="100"/>
          <a:sy n="63" d="100"/>
        </p:scale>
        <p:origin x="88" y="6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390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" Type="http://schemas.openxmlformats.org/officeDocument/2006/relationships/customXml" Target="../customXml/item3.xml"/><Relationship Id="rId21" Type="http://schemas.openxmlformats.org/officeDocument/2006/relationships/slide" Target="slides/slide6.xml"/><Relationship Id="rId34" Type="http://schemas.microsoft.com/office/2015/10/relationships/revisionInfo" Target="revisionInfo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9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slide" Target="slides/slide8.xml"/><Relationship Id="rId28" Type="http://schemas.openxmlformats.org/officeDocument/2006/relationships/notesMaster" Target="notesMasters/notesMaster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4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5" dt="2018-06-19T08:45:46.138" idx="1">
    <p:pos x="7112" y="2623"/>
    <p:text/>
    <p:extLst>
      <p:ext uri="{C676402C-5697-4E1C-873F-D02D1690AC5C}">
        <p15:threadingInfo xmlns:p15="http://schemas.microsoft.com/office/powerpoint/2012/main" timeZoneBias="-12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5" dt="2018-06-19T08:50:52.802" idx="2">
    <p:pos x="5353" y="2680"/>
    <p:text>What if we have another one?</p:text>
    <p:extLst>
      <p:ext uri="{C676402C-5697-4E1C-873F-D02D1690AC5C}">
        <p15:threadingInfo xmlns:p15="http://schemas.microsoft.com/office/powerpoint/2012/main" timeZoneBias="-12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EEB6B9-DAB3-46C2-A615-1DF00BB427CB}" type="datetimeFigureOut">
              <a:rPr lang="en-GB"/>
              <a:pPr/>
              <a:t>2018-06-19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AB9397-2F5C-473A-ADDB-C9FFF0C74EBC}" type="slidenum">
              <a:rPr lang="en-GB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5981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2A768-2B97-4C01-A605-A7E66E3342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A9C940-6FFA-4D79-9FF5-5F46D2726D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35B612-C22A-40EE-A021-C29699BDA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pPr/>
              <a:t>2018-06-19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50654E-2ABE-48C6-9581-C2A369A83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E9667B-6911-4B49-B897-83BB48773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7392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BA77D-51F6-4948-A5B5-33802D71F0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D08E20-CF9A-4BAB-A7DA-6FEEDFC188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1F5D96-B785-444B-92DC-BA6A7022C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pPr/>
              <a:t>2018-06-19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EDA249-C47D-469B-9525-0C29D1DC4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EAD851-1323-4D8A-A3B8-06469576D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5338758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2A768-2B97-4C01-A605-A7E66E3342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A9C940-6FFA-4D79-9FF5-5F46D2726D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35B612-C22A-40EE-A021-C29699BDA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50654E-2ABE-48C6-9581-C2A369A83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E9667B-6911-4B49-B897-83BB48773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25256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4143A-F10B-4EA4-AFD5-E591DDB5B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43793A-194D-49A1-85A8-12DAAC8ECE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902D9C-6272-4B41-9576-082FFA57A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2D81E0-737C-4E5A-AD78-47F85D1B7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774A60-236D-47D6-B554-A53D12F31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30562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254390-3CE0-4AF3-B411-2C6C73518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0C2690-4ADB-4A02-906C-0CB8977EFB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39EA12-5A48-4960-A4CC-10C6BD510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A74E0D-C7C8-4737-8907-7F25A7DEEE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BD609C-0EFB-47B7-ABE0-C4B32BC5E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28650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AE774C-0021-4B9B-B2A8-1E99B13FAE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391F21-FDF1-41BF-AD3E-93BBB5BA7A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CE3590-CA02-4280-9687-6710DD6F4F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EB0702-28FC-4B66-9C27-72CFD2AB5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A9B2DA-D08F-4702-A2D8-32F4EABD6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F73C2C-F0CA-4034-9592-3116BFCD6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81116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A2E5E0-5B0E-4ED4-BD6A-5C098A8D8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373C9D-8D9E-4222-8085-2D6E718C4F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77925F-52D6-4B6B-BC45-1F324CAB8D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6EA0FC-75BF-495B-984B-04E16B81E4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D0B992D-3F56-4AAE-8478-85CE1AC055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9AAC524-50E5-4336-8787-F0EECE7B6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B8B30F-B111-41DF-9351-807AFB902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7030493-2A76-4F08-B94B-2B9D928EF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95620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1E502-8A45-4AA3-8436-62AC89A81D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CB69BB-22A4-4EF1-B4A1-D70503658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6CA61D-06DF-46EA-A3EB-5CC35F1C7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BE6D2F-FD6C-4F50-B520-339849BF4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35607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D51DDFF-1A75-4962-81C7-AF4BB9CF9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CBB83E-8A51-4495-AAF1-1C1D0DF5F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BAD836-F21D-49DB-A606-530E4A861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25158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565D7F-9C84-4786-8C0F-E2858DCE55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D54FF2-2B36-4815-8507-85E22E125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D55A38-CABC-4C67-948F-BFCB80B31E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5B0A78-370A-473D-9E11-BA44BB6C6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1AE1EC-21B8-4145-87F3-8D1AFCBA6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9D4BE6-4762-4B16-96AD-70C691B1F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1640340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D9A784-822E-4D85-961C-888E70B9D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002501-3BE1-49DC-A1B9-E00D409167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1D1CC5-2916-41C4-AD7D-E8E289A18E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56DFD8-321C-4923-8AAF-3B401A6255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5DE390-F86F-4CB2-B2FB-B9B2138FD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BA3AF1-C053-44B3-9E04-C5E92A468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130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BA77D-51F6-4948-A5B5-33802D71F0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D08E20-CF9A-4BAB-A7DA-6FEEDFC188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1F5D96-B785-444B-92DC-BA6A7022C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EDA249-C47D-469B-9525-0C29D1DC4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EAD851-1323-4D8A-A3B8-06469576D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155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1723A6-2DBE-46A0-84F5-F947E91D49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5AABE6-742D-4A77-960D-12B45BF316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6F973F-3DDD-4A25-8715-247740B18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pPr/>
              <a:t>2018-06-19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8A45AC-789F-4D25-AC6F-9D92C8730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8BDA10-5E74-47E7-82DA-BB593FD4E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8828869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1723A6-2DBE-46A0-84F5-F947E91D49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5AABE6-742D-4A77-960D-12B45BF316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6F973F-3DDD-4A25-8715-247740B18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8A45AC-789F-4D25-AC6F-9D92C8730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8BDA10-5E74-47E7-82DA-BB593FD4E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232978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2A768-2B97-4C01-A605-A7E66E3342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A9C940-6FFA-4D79-9FF5-5F46D2726D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35B612-C22A-40EE-A021-C29699BDA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50654E-2ABE-48C6-9581-C2A369A83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E9667B-6911-4B49-B897-83BB48773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28885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4143A-F10B-4EA4-AFD5-E591DDB5B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43793A-194D-49A1-85A8-12DAAC8ECE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902D9C-6272-4B41-9576-082FFA57A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2D81E0-737C-4E5A-AD78-47F85D1B7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774A60-236D-47D6-B554-A53D12F31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648704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254390-3CE0-4AF3-B411-2C6C73518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0C2690-4ADB-4A02-906C-0CB8977EFB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39EA12-5A48-4960-A4CC-10C6BD510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A74E0D-C7C8-4737-8907-7F25A7DEEE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BD609C-0EFB-47B7-ABE0-C4B32BC5E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27482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AE774C-0021-4B9B-B2A8-1E99B13FAE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391F21-FDF1-41BF-AD3E-93BBB5BA7A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CE3590-CA02-4280-9687-6710DD6F4F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EB0702-28FC-4B66-9C27-72CFD2AB5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A9B2DA-D08F-4702-A2D8-32F4EABD6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F73C2C-F0CA-4034-9592-3116BFCD6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88747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A2E5E0-5B0E-4ED4-BD6A-5C098A8D8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373C9D-8D9E-4222-8085-2D6E718C4F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77925F-52D6-4B6B-BC45-1F324CAB8D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6EA0FC-75BF-495B-984B-04E16B81E4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D0B992D-3F56-4AAE-8478-85CE1AC055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9AAC524-50E5-4336-8787-F0EECE7B6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B8B30F-B111-41DF-9351-807AFB902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7030493-2A76-4F08-B94B-2B9D928EF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825755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1E502-8A45-4AA3-8436-62AC89A81D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CB69BB-22A4-4EF1-B4A1-D70503658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6CA61D-06DF-46EA-A3EB-5CC35F1C7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BE6D2F-FD6C-4F50-B520-339849BF4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34613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D51DDFF-1A75-4962-81C7-AF4BB9CF9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CBB83E-8A51-4495-AAF1-1C1D0DF5F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BAD836-F21D-49DB-A606-530E4A861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14436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565D7F-9C84-4786-8C0F-E2858DCE55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D54FF2-2B36-4815-8507-85E22E125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D55A38-CABC-4C67-948F-BFCB80B31E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5B0A78-370A-473D-9E11-BA44BB6C6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1AE1EC-21B8-4145-87F3-8D1AFCBA6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9D4BE6-4762-4B16-96AD-70C691B1F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61546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D9A784-822E-4D85-961C-888E70B9D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002501-3BE1-49DC-A1B9-E00D409167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1D1CC5-2916-41C4-AD7D-E8E289A18E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56DFD8-321C-4923-8AAF-3B401A6255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5DE390-F86F-4CB2-B2FB-B9B2138FD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BA3AF1-C053-44B3-9E04-C5E92A468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187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2A768-2B97-4C01-A605-A7E66E3342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A9C940-6FFA-4D79-9FF5-5F46D2726D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35B612-C22A-40EE-A021-C29699BDA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50654E-2ABE-48C6-9581-C2A369A83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E9667B-6911-4B49-B897-83BB48773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21147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BA77D-51F6-4948-A5B5-33802D71F0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D08E20-CF9A-4BAB-A7DA-6FEEDFC188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1F5D96-B785-444B-92DC-BA6A7022C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EDA249-C47D-469B-9525-0C29D1DC4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EAD851-1323-4D8A-A3B8-06469576D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493345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1723A6-2DBE-46A0-84F5-F947E91D49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5AABE6-742D-4A77-960D-12B45BF316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6F973F-3DDD-4A25-8715-247740B18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8A45AC-789F-4D25-AC6F-9D92C8730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8BDA10-5E74-47E7-82DA-BB593FD4E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275759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2A768-2B97-4C01-A605-A7E66E3342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A9C940-6FFA-4D79-9FF5-5F46D2726D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35B612-C22A-40EE-A021-C29699BDA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50654E-2ABE-48C6-9581-C2A369A83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E9667B-6911-4B49-B897-83BB48773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715174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4143A-F10B-4EA4-AFD5-E591DDB5B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43793A-194D-49A1-85A8-12DAAC8ECE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902D9C-6272-4B41-9576-082FFA57A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2D81E0-737C-4E5A-AD78-47F85D1B7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774A60-236D-47D6-B554-A53D12F31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797466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254390-3CE0-4AF3-B411-2C6C73518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0C2690-4ADB-4A02-906C-0CB8977EFB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39EA12-5A48-4960-A4CC-10C6BD510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A74E0D-C7C8-4737-8907-7F25A7DEEE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BD609C-0EFB-47B7-ABE0-C4B32BC5E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068984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AE774C-0021-4B9B-B2A8-1E99B13FAE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391F21-FDF1-41BF-AD3E-93BBB5BA7A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CE3590-CA02-4280-9687-6710DD6F4F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EB0702-28FC-4B66-9C27-72CFD2AB5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A9B2DA-D08F-4702-A2D8-32F4EABD6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F73C2C-F0CA-4034-9592-3116BFCD6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8209248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A2E5E0-5B0E-4ED4-BD6A-5C098A8D8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373C9D-8D9E-4222-8085-2D6E718C4F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77925F-52D6-4B6B-BC45-1F324CAB8D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6EA0FC-75BF-495B-984B-04E16B81E4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D0B992D-3F56-4AAE-8478-85CE1AC055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9AAC524-50E5-4336-8787-F0EECE7B6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B8B30F-B111-41DF-9351-807AFB902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7030493-2A76-4F08-B94B-2B9D928EF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20440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1E502-8A45-4AA3-8436-62AC89A81D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CB69BB-22A4-4EF1-B4A1-D70503658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6CA61D-06DF-46EA-A3EB-5CC35F1C7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BE6D2F-FD6C-4F50-B520-339849BF4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002373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D51DDFF-1A75-4962-81C7-AF4BB9CF9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CBB83E-8A51-4495-AAF1-1C1D0DF5F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BAD836-F21D-49DB-A606-530E4A861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115898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565D7F-9C84-4786-8C0F-E2858DCE55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D54FF2-2B36-4815-8507-85E22E125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D55A38-CABC-4C67-948F-BFCB80B31E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5B0A78-370A-473D-9E11-BA44BB6C6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1AE1EC-21B8-4145-87F3-8D1AFCBA6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9D4BE6-4762-4B16-96AD-70C691B1F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8720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4143A-F10B-4EA4-AFD5-E591DDB5B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43793A-194D-49A1-85A8-12DAAC8ECE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902D9C-6272-4B41-9576-082FFA57A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2D81E0-737C-4E5A-AD78-47F85D1B7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774A60-236D-47D6-B554-A53D12F31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195812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D9A784-822E-4D85-961C-888E70B9D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002501-3BE1-49DC-A1B9-E00D409167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1D1CC5-2916-41C4-AD7D-E8E289A18E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56DFD8-321C-4923-8AAF-3B401A6255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5DE390-F86F-4CB2-B2FB-B9B2138FD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BA3AF1-C053-44B3-9E04-C5E92A468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324769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BA77D-51F6-4948-A5B5-33802D71F0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D08E20-CF9A-4BAB-A7DA-6FEEDFC188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1F5D96-B785-444B-92DC-BA6A7022C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EDA249-C47D-469B-9525-0C29D1DC4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EAD851-1323-4D8A-A3B8-06469576D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404598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1723A6-2DBE-46A0-84F5-F947E91D49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5AABE6-742D-4A77-960D-12B45BF316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6F973F-3DDD-4A25-8715-247740B18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8A45AC-789F-4D25-AC6F-9D92C8730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8BDA10-5E74-47E7-82DA-BB593FD4E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322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254390-3CE0-4AF3-B411-2C6C73518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0C2690-4ADB-4A02-906C-0CB8977EFB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39EA12-5A48-4960-A4CC-10C6BD510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A74E0D-C7C8-4737-8907-7F25A7DEEE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BD609C-0EFB-47B7-ABE0-C4B32BC5E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22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AE774C-0021-4B9B-B2A8-1E99B13FAE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391F21-FDF1-41BF-AD3E-93BBB5BA7A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CE3590-CA02-4280-9687-6710DD6F4F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EB0702-28FC-4B66-9C27-72CFD2AB5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A9B2DA-D08F-4702-A2D8-32F4EABD6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F73C2C-F0CA-4034-9592-3116BFCD6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0523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A2E5E0-5B0E-4ED4-BD6A-5C098A8D8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373C9D-8D9E-4222-8085-2D6E718C4F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77925F-52D6-4B6B-BC45-1F324CAB8D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6EA0FC-75BF-495B-984B-04E16B81E4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D0B992D-3F56-4AAE-8478-85CE1AC055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9AAC524-50E5-4336-8787-F0EECE7B6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B8B30F-B111-41DF-9351-807AFB902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7030493-2A76-4F08-B94B-2B9D928EF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5978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1E502-8A45-4AA3-8436-62AC89A81D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CB69BB-22A4-4EF1-B4A1-D70503658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6CA61D-06DF-46EA-A3EB-5CC35F1C7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BE6D2F-FD6C-4F50-B520-339849BF4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1138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D51DDFF-1A75-4962-81C7-AF4BB9CF9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CBB83E-8A51-4495-AAF1-1C1D0DF5F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BAD836-F21D-49DB-A606-530E4A861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6356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565D7F-9C84-4786-8C0F-E2858DCE55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D54FF2-2B36-4815-8507-85E22E125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D55A38-CABC-4C67-948F-BFCB80B31E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5B0A78-370A-473D-9E11-BA44BB6C6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1AE1EC-21B8-4145-87F3-8D1AFCBA6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9D4BE6-4762-4B16-96AD-70C691B1F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770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4143A-F10B-4EA4-AFD5-E591DDB5B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43793A-194D-49A1-85A8-12DAAC8ECE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902D9C-6272-4B41-9576-082FFA57A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pPr/>
              <a:t>2018-06-19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2D81E0-737C-4E5A-AD78-47F85D1B7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774A60-236D-47D6-B554-A53D12F31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17701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D9A784-822E-4D85-961C-888E70B9D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002501-3BE1-49DC-A1B9-E00D409167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1D1CC5-2916-41C4-AD7D-E8E289A18E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56DFD8-321C-4923-8AAF-3B401A6255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5DE390-F86F-4CB2-B2FB-B9B2138FD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BA3AF1-C053-44B3-9E04-C5E92A468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6557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BA77D-51F6-4948-A5B5-33802D71F0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D08E20-CF9A-4BAB-A7DA-6FEEDFC188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1F5D96-B785-444B-92DC-BA6A7022C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EDA249-C47D-469B-9525-0C29D1DC4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EAD851-1323-4D8A-A3B8-06469576D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6756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1723A6-2DBE-46A0-84F5-F947E91D49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5AABE6-742D-4A77-960D-12B45BF316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6F973F-3DDD-4A25-8715-247740B18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8A45AC-789F-4D25-AC6F-9D92C8730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8BDA10-5E74-47E7-82DA-BB593FD4E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967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2A768-2B97-4C01-A605-A7E66E3342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A9C940-6FFA-4D79-9FF5-5F46D2726D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35B612-C22A-40EE-A021-C29699BDA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50654E-2ABE-48C6-9581-C2A369A83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E9667B-6911-4B49-B897-83BB48773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343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4143A-F10B-4EA4-AFD5-E591DDB5B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43793A-194D-49A1-85A8-12DAAC8ECE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902D9C-6272-4B41-9576-082FFA57A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2D81E0-737C-4E5A-AD78-47F85D1B7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774A60-236D-47D6-B554-A53D12F31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5880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254390-3CE0-4AF3-B411-2C6C73518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0C2690-4ADB-4A02-906C-0CB8977EFB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39EA12-5A48-4960-A4CC-10C6BD510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A74E0D-C7C8-4737-8907-7F25A7DEEE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BD609C-0EFB-47B7-ABE0-C4B32BC5E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1359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AE774C-0021-4B9B-B2A8-1E99B13FAE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391F21-FDF1-41BF-AD3E-93BBB5BA7A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CE3590-CA02-4280-9687-6710DD6F4F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EB0702-28FC-4B66-9C27-72CFD2AB5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A9B2DA-D08F-4702-A2D8-32F4EABD6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F73C2C-F0CA-4034-9592-3116BFCD6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3874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A2E5E0-5B0E-4ED4-BD6A-5C098A8D8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373C9D-8D9E-4222-8085-2D6E718C4F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77925F-52D6-4B6B-BC45-1F324CAB8D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6EA0FC-75BF-495B-984B-04E16B81E4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D0B992D-3F56-4AAE-8478-85CE1AC055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9AAC524-50E5-4336-8787-F0EECE7B6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B8B30F-B111-41DF-9351-807AFB902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7030493-2A76-4F08-B94B-2B9D928EF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1071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1E502-8A45-4AA3-8436-62AC89A81D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CB69BB-22A4-4EF1-B4A1-D70503658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6CA61D-06DF-46EA-A3EB-5CC35F1C7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BE6D2F-FD6C-4F50-B520-339849BF4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32961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D51DDFF-1A75-4962-81C7-AF4BB9CF9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CBB83E-8A51-4495-AAF1-1C1D0DF5F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BAD836-F21D-49DB-A606-530E4A861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351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254390-3CE0-4AF3-B411-2C6C73518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0C2690-4ADB-4A02-906C-0CB8977EFB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39EA12-5A48-4960-A4CC-10C6BD510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pPr/>
              <a:t>2018-06-19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A74E0D-C7C8-4737-8907-7F25A7DEEE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BD609C-0EFB-47B7-ABE0-C4B32BC5E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27261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565D7F-9C84-4786-8C0F-E2858DCE55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D54FF2-2B36-4815-8507-85E22E125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D55A38-CABC-4C67-948F-BFCB80B31E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5B0A78-370A-473D-9E11-BA44BB6C6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1AE1EC-21B8-4145-87F3-8D1AFCBA6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9D4BE6-4762-4B16-96AD-70C691B1F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62824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D9A784-822E-4D85-961C-888E70B9D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002501-3BE1-49DC-A1B9-E00D409167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1D1CC5-2916-41C4-AD7D-E8E289A18E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56DFD8-321C-4923-8AAF-3B401A6255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5DE390-F86F-4CB2-B2FB-B9B2138FD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BA3AF1-C053-44B3-9E04-C5E92A468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2647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BA77D-51F6-4948-A5B5-33802D71F0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D08E20-CF9A-4BAB-A7DA-6FEEDFC188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1F5D96-B785-444B-92DC-BA6A7022C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EDA249-C47D-469B-9525-0C29D1DC4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EAD851-1323-4D8A-A3B8-06469576D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69413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1723A6-2DBE-46A0-84F5-F947E91D49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5AABE6-742D-4A77-960D-12B45BF316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6F973F-3DDD-4A25-8715-247740B18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8A45AC-789F-4D25-AC6F-9D92C8730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8BDA10-5E74-47E7-82DA-BB593FD4E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23632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2A768-2B97-4C01-A605-A7E66E3342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A9C940-6FFA-4D79-9FF5-5F46D2726D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35B612-C22A-40EE-A021-C29699BDA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50654E-2ABE-48C6-9581-C2A369A83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E9667B-6911-4B49-B897-83BB48773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06708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4143A-F10B-4EA4-AFD5-E591DDB5B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43793A-194D-49A1-85A8-12DAAC8ECE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902D9C-6272-4B41-9576-082FFA57A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2D81E0-737C-4E5A-AD78-47F85D1B7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774A60-236D-47D6-B554-A53D12F31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4507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254390-3CE0-4AF3-B411-2C6C73518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0C2690-4ADB-4A02-906C-0CB8977EFB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39EA12-5A48-4960-A4CC-10C6BD510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A74E0D-C7C8-4737-8907-7F25A7DEEE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BD609C-0EFB-47B7-ABE0-C4B32BC5E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06056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AE774C-0021-4B9B-B2A8-1E99B13FAE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391F21-FDF1-41BF-AD3E-93BBB5BA7A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CE3590-CA02-4280-9687-6710DD6F4F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EB0702-28FC-4B66-9C27-72CFD2AB5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A9B2DA-D08F-4702-A2D8-32F4EABD6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F73C2C-F0CA-4034-9592-3116BFCD6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47555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A2E5E0-5B0E-4ED4-BD6A-5C098A8D8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373C9D-8D9E-4222-8085-2D6E718C4F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77925F-52D6-4B6B-BC45-1F324CAB8D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6EA0FC-75BF-495B-984B-04E16B81E4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D0B992D-3F56-4AAE-8478-85CE1AC055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9AAC524-50E5-4336-8787-F0EECE7B6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B8B30F-B111-41DF-9351-807AFB902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7030493-2A76-4F08-B94B-2B9D928EF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24443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1E502-8A45-4AA3-8436-62AC89A81D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CB69BB-22A4-4EF1-B4A1-D70503658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6CA61D-06DF-46EA-A3EB-5CC35F1C7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BE6D2F-FD6C-4F50-B520-339849BF4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360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AE774C-0021-4B9B-B2A8-1E99B13FAE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391F21-FDF1-41BF-AD3E-93BBB5BA7A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CE3590-CA02-4280-9687-6710DD6F4F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EB0702-28FC-4B66-9C27-72CFD2AB5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pPr/>
              <a:t>2018-06-19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A9B2DA-D08F-4702-A2D8-32F4EABD6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F73C2C-F0CA-4034-9592-3116BFCD6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637658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D51DDFF-1A75-4962-81C7-AF4BB9CF9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CBB83E-8A51-4495-AAF1-1C1D0DF5F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BAD836-F21D-49DB-A606-530E4A861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96577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565D7F-9C84-4786-8C0F-E2858DCE55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D54FF2-2B36-4815-8507-85E22E125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D55A38-CABC-4C67-948F-BFCB80B31E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5B0A78-370A-473D-9E11-BA44BB6C6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1AE1EC-21B8-4145-87F3-8D1AFCBA6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9D4BE6-4762-4B16-96AD-70C691B1F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79267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D9A784-822E-4D85-961C-888E70B9D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002501-3BE1-49DC-A1B9-E00D409167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1D1CC5-2916-41C4-AD7D-E8E289A18E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56DFD8-321C-4923-8AAF-3B401A6255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5DE390-F86F-4CB2-B2FB-B9B2138FD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BA3AF1-C053-44B3-9E04-C5E92A468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31318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BA77D-51F6-4948-A5B5-33802D71F0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D08E20-CF9A-4BAB-A7DA-6FEEDFC188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1F5D96-B785-444B-92DC-BA6A7022C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EDA249-C47D-469B-9525-0C29D1DC4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EAD851-1323-4D8A-A3B8-06469576D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51147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1723A6-2DBE-46A0-84F5-F947E91D49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5AABE6-742D-4A77-960D-12B45BF316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6F973F-3DDD-4A25-8715-247740B18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8A45AC-789F-4D25-AC6F-9D92C8730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8BDA10-5E74-47E7-82DA-BB593FD4E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8298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2A768-2B97-4C01-A605-A7E66E3342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A9C940-6FFA-4D79-9FF5-5F46D2726D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35B612-C22A-40EE-A021-C29699BDA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50654E-2ABE-48C6-9581-C2A369A83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E9667B-6911-4B49-B897-83BB48773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377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4143A-F10B-4EA4-AFD5-E591DDB5B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43793A-194D-49A1-85A8-12DAAC8ECE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902D9C-6272-4B41-9576-082FFA57A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2D81E0-737C-4E5A-AD78-47F85D1B7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774A60-236D-47D6-B554-A53D12F31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76122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254390-3CE0-4AF3-B411-2C6C73518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0C2690-4ADB-4A02-906C-0CB8977EFB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39EA12-5A48-4960-A4CC-10C6BD510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A74E0D-C7C8-4737-8907-7F25A7DEEE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BD609C-0EFB-47B7-ABE0-C4B32BC5E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65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AE774C-0021-4B9B-B2A8-1E99B13FAE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391F21-FDF1-41BF-AD3E-93BBB5BA7A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CE3590-CA02-4280-9687-6710DD6F4F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EB0702-28FC-4B66-9C27-72CFD2AB5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A9B2DA-D08F-4702-A2D8-32F4EABD6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F73C2C-F0CA-4034-9592-3116BFCD6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55631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A2E5E0-5B0E-4ED4-BD6A-5C098A8D8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373C9D-8D9E-4222-8085-2D6E718C4F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77925F-52D6-4B6B-BC45-1F324CAB8D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6EA0FC-75BF-495B-984B-04E16B81E4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D0B992D-3F56-4AAE-8478-85CE1AC055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9AAC524-50E5-4336-8787-F0EECE7B6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B8B30F-B111-41DF-9351-807AFB902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7030493-2A76-4F08-B94B-2B9D928EF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252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A2E5E0-5B0E-4ED4-BD6A-5C098A8D8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373C9D-8D9E-4222-8085-2D6E718C4F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77925F-52D6-4B6B-BC45-1F324CAB8D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6EA0FC-75BF-495B-984B-04E16B81E4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D0B992D-3F56-4AAE-8478-85CE1AC055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9AAC524-50E5-4336-8787-F0EECE7B6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pPr/>
              <a:t>2018-06-19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B8B30F-B111-41DF-9351-807AFB902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7030493-2A76-4F08-B94B-2B9D928EF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282222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1E502-8A45-4AA3-8436-62AC89A81D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CB69BB-22A4-4EF1-B4A1-D70503658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6CA61D-06DF-46EA-A3EB-5CC35F1C7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BE6D2F-FD6C-4F50-B520-339849BF4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0804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D51DDFF-1A75-4962-81C7-AF4BB9CF9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CBB83E-8A51-4495-AAF1-1C1D0DF5F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BAD836-F21D-49DB-A606-530E4A861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34221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565D7F-9C84-4786-8C0F-E2858DCE55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D54FF2-2B36-4815-8507-85E22E125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D55A38-CABC-4C67-948F-BFCB80B31E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5B0A78-370A-473D-9E11-BA44BB6C6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1AE1EC-21B8-4145-87F3-8D1AFCBA6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9D4BE6-4762-4B16-96AD-70C691B1F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77586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D9A784-822E-4D85-961C-888E70B9D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002501-3BE1-49DC-A1B9-E00D409167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1D1CC5-2916-41C4-AD7D-E8E289A18E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56DFD8-321C-4923-8AAF-3B401A6255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5DE390-F86F-4CB2-B2FB-B9B2138FD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BA3AF1-C053-44B3-9E04-C5E92A468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17840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BA77D-51F6-4948-A5B5-33802D71F0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D08E20-CF9A-4BAB-A7DA-6FEEDFC188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1F5D96-B785-444B-92DC-BA6A7022C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EDA249-C47D-469B-9525-0C29D1DC4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EAD851-1323-4D8A-A3B8-06469576D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21072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1723A6-2DBE-46A0-84F5-F947E91D49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5AABE6-742D-4A77-960D-12B45BF316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6F973F-3DDD-4A25-8715-247740B18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8A45AC-789F-4D25-AC6F-9D92C8730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8BDA10-5E74-47E7-82DA-BB593FD4E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99026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2A768-2B97-4C01-A605-A7E66E3342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A9C940-6FFA-4D79-9FF5-5F46D2726D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35B612-C22A-40EE-A021-C29699BDA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50654E-2ABE-48C6-9581-C2A369A83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E9667B-6911-4B49-B897-83BB48773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439502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4143A-F10B-4EA4-AFD5-E591DDB5B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43793A-194D-49A1-85A8-12DAAC8ECE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902D9C-6272-4B41-9576-082FFA57A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2D81E0-737C-4E5A-AD78-47F85D1B7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774A60-236D-47D6-B554-A53D12F31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43434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254390-3CE0-4AF3-B411-2C6C73518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0C2690-4ADB-4A02-906C-0CB8977EFB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39EA12-5A48-4960-A4CC-10C6BD510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A74E0D-C7C8-4737-8907-7F25A7DEEE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BD609C-0EFB-47B7-ABE0-C4B32BC5E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18473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AE774C-0021-4B9B-B2A8-1E99B13FAE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391F21-FDF1-41BF-AD3E-93BBB5BA7A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CE3590-CA02-4280-9687-6710DD6F4F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EB0702-28FC-4B66-9C27-72CFD2AB5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A9B2DA-D08F-4702-A2D8-32F4EABD6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F73C2C-F0CA-4034-9592-3116BFCD6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565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1E502-8A45-4AA3-8436-62AC89A81D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CB69BB-22A4-4EF1-B4A1-D70503658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pPr/>
              <a:t>2018-06-19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6CA61D-06DF-46EA-A3EB-5CC35F1C7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BE6D2F-FD6C-4F50-B520-339849BF4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930533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A2E5E0-5B0E-4ED4-BD6A-5C098A8D8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373C9D-8D9E-4222-8085-2D6E718C4F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77925F-52D6-4B6B-BC45-1F324CAB8D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6EA0FC-75BF-495B-984B-04E16B81E4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D0B992D-3F56-4AAE-8478-85CE1AC055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9AAC524-50E5-4336-8787-F0EECE7B6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B8B30F-B111-41DF-9351-807AFB902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7030493-2A76-4F08-B94B-2B9D928EF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12070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1E502-8A45-4AA3-8436-62AC89A81D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CB69BB-22A4-4EF1-B4A1-D70503658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6CA61D-06DF-46EA-A3EB-5CC35F1C7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BE6D2F-FD6C-4F50-B520-339849BF4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0474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D51DDFF-1A75-4962-81C7-AF4BB9CF9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CBB83E-8A51-4495-AAF1-1C1D0DF5F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BAD836-F21D-49DB-A606-530E4A861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83829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565D7F-9C84-4786-8C0F-E2858DCE55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D54FF2-2B36-4815-8507-85E22E125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D55A38-CABC-4C67-948F-BFCB80B31E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5B0A78-370A-473D-9E11-BA44BB6C6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1AE1EC-21B8-4145-87F3-8D1AFCBA6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9D4BE6-4762-4B16-96AD-70C691B1F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04587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D9A784-822E-4D85-961C-888E70B9D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002501-3BE1-49DC-A1B9-E00D409167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1D1CC5-2916-41C4-AD7D-E8E289A18E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56DFD8-321C-4923-8AAF-3B401A6255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5DE390-F86F-4CB2-B2FB-B9B2138FD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BA3AF1-C053-44B3-9E04-C5E92A468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80646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BA77D-51F6-4948-A5B5-33802D71F0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D08E20-CF9A-4BAB-A7DA-6FEEDFC188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1F5D96-B785-444B-92DC-BA6A7022C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EDA249-C47D-469B-9525-0C29D1DC4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EAD851-1323-4D8A-A3B8-06469576D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64496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1723A6-2DBE-46A0-84F5-F947E91D49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5AABE6-742D-4A77-960D-12B45BF316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6F973F-3DDD-4A25-8715-247740B18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8A45AC-789F-4D25-AC6F-9D92C8730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8BDA10-5E74-47E7-82DA-BB593FD4E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59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2A768-2B97-4C01-A605-A7E66E3342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A9C940-6FFA-4D79-9FF5-5F46D2726D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35B612-C22A-40EE-A021-C29699BDA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50654E-2ABE-48C6-9581-C2A369A83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E9667B-6911-4B49-B897-83BB48773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9149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4143A-F10B-4EA4-AFD5-E591DDB5B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43793A-194D-49A1-85A8-12DAAC8ECE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902D9C-6272-4B41-9576-082FFA57A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2D81E0-737C-4E5A-AD78-47F85D1B7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774A60-236D-47D6-B554-A53D12F31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76315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254390-3CE0-4AF3-B411-2C6C73518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0C2690-4ADB-4A02-906C-0CB8977EFB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39EA12-5A48-4960-A4CC-10C6BD510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A74E0D-C7C8-4737-8907-7F25A7DEEE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BD609C-0EFB-47B7-ABE0-C4B32BC5E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277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D51DDFF-1A75-4962-81C7-AF4BB9CF9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pPr/>
              <a:t>2018-06-19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CBB83E-8A51-4495-AAF1-1C1D0DF5F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BAD836-F21D-49DB-A606-530E4A861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776229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AE774C-0021-4B9B-B2A8-1E99B13FAE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391F21-FDF1-41BF-AD3E-93BBB5BA7A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CE3590-CA02-4280-9687-6710DD6F4F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EB0702-28FC-4B66-9C27-72CFD2AB5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A9B2DA-D08F-4702-A2D8-32F4EABD6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F73C2C-F0CA-4034-9592-3116BFCD6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57596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A2E5E0-5B0E-4ED4-BD6A-5C098A8D8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373C9D-8D9E-4222-8085-2D6E718C4F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77925F-52D6-4B6B-BC45-1F324CAB8D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6EA0FC-75BF-495B-984B-04E16B81E4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D0B992D-3F56-4AAE-8478-85CE1AC055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9AAC524-50E5-4336-8787-F0EECE7B6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B8B30F-B111-41DF-9351-807AFB902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7030493-2A76-4F08-B94B-2B9D928EF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19126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1E502-8A45-4AA3-8436-62AC89A81D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CB69BB-22A4-4EF1-B4A1-D70503658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6CA61D-06DF-46EA-A3EB-5CC35F1C7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BE6D2F-FD6C-4F50-B520-339849BF4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97421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D51DDFF-1A75-4962-81C7-AF4BB9CF9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CBB83E-8A51-4495-AAF1-1C1D0DF5F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BAD836-F21D-49DB-A606-530E4A861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17159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565D7F-9C84-4786-8C0F-E2858DCE55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D54FF2-2B36-4815-8507-85E22E125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D55A38-CABC-4C67-948F-BFCB80B31E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5B0A78-370A-473D-9E11-BA44BB6C6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1AE1EC-21B8-4145-87F3-8D1AFCBA6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9D4BE6-4762-4B16-96AD-70C691B1F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41894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D9A784-822E-4D85-961C-888E70B9D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002501-3BE1-49DC-A1B9-E00D409167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1D1CC5-2916-41C4-AD7D-E8E289A18E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56DFD8-321C-4923-8AAF-3B401A6255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5DE390-F86F-4CB2-B2FB-B9B2138FD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BA3AF1-C053-44B3-9E04-C5E92A468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2078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BA77D-51F6-4948-A5B5-33802D71F0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D08E20-CF9A-4BAB-A7DA-6FEEDFC188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1F5D96-B785-444B-92DC-BA6A7022C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EDA249-C47D-469B-9525-0C29D1DC4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EAD851-1323-4D8A-A3B8-06469576D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24505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1723A6-2DBE-46A0-84F5-F947E91D49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5AABE6-742D-4A77-960D-12B45BF316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6F973F-3DDD-4A25-8715-247740B18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8A45AC-789F-4D25-AC6F-9D92C8730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8BDA10-5E74-47E7-82DA-BB593FD4E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89302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2A768-2B97-4C01-A605-A7E66E3342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A9C940-6FFA-4D79-9FF5-5F46D2726D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35B612-C22A-40EE-A021-C29699BDA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50654E-2ABE-48C6-9581-C2A369A83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E9667B-6911-4B49-B897-83BB48773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91484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4143A-F10B-4EA4-AFD5-E591DDB5B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43793A-194D-49A1-85A8-12DAAC8ECE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902D9C-6272-4B41-9576-082FFA57A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2D81E0-737C-4E5A-AD78-47F85D1B7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774A60-236D-47D6-B554-A53D12F31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4122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565D7F-9C84-4786-8C0F-E2858DCE55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D54FF2-2B36-4815-8507-85E22E125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D55A38-CABC-4C67-948F-BFCB80B31E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5B0A78-370A-473D-9E11-BA44BB6C6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pPr/>
              <a:t>2018-06-19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1AE1EC-21B8-4145-87F3-8D1AFCBA6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9D4BE6-4762-4B16-96AD-70C691B1F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384052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254390-3CE0-4AF3-B411-2C6C73518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0C2690-4ADB-4A02-906C-0CB8977EFB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39EA12-5A48-4960-A4CC-10C6BD510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A74E0D-C7C8-4737-8907-7F25A7DEEE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BD609C-0EFB-47B7-ABE0-C4B32BC5E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87954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AE774C-0021-4B9B-B2A8-1E99B13FAE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391F21-FDF1-41BF-AD3E-93BBB5BA7A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CE3590-CA02-4280-9687-6710DD6F4F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EB0702-28FC-4B66-9C27-72CFD2AB5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A9B2DA-D08F-4702-A2D8-32F4EABD6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F73C2C-F0CA-4034-9592-3116BFCD6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4045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A2E5E0-5B0E-4ED4-BD6A-5C098A8D8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373C9D-8D9E-4222-8085-2D6E718C4F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77925F-52D6-4B6B-BC45-1F324CAB8D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6EA0FC-75BF-495B-984B-04E16B81E4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D0B992D-3F56-4AAE-8478-85CE1AC055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9AAC524-50E5-4336-8787-F0EECE7B6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B8B30F-B111-41DF-9351-807AFB902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7030493-2A76-4F08-B94B-2B9D928EF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14965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1E502-8A45-4AA3-8436-62AC89A81D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CB69BB-22A4-4EF1-B4A1-D70503658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6CA61D-06DF-46EA-A3EB-5CC35F1C7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BE6D2F-FD6C-4F50-B520-339849BF4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41891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D51DDFF-1A75-4962-81C7-AF4BB9CF9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CBB83E-8A51-4495-AAF1-1C1D0DF5F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BAD836-F21D-49DB-A606-530E4A861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50179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565D7F-9C84-4786-8C0F-E2858DCE55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D54FF2-2B36-4815-8507-85E22E125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D55A38-CABC-4C67-948F-BFCB80B31E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5B0A78-370A-473D-9E11-BA44BB6C6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1AE1EC-21B8-4145-87F3-8D1AFCBA6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9D4BE6-4762-4B16-96AD-70C691B1F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83584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D9A784-822E-4D85-961C-888E70B9D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002501-3BE1-49DC-A1B9-E00D409167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1D1CC5-2916-41C4-AD7D-E8E289A18E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56DFD8-321C-4923-8AAF-3B401A6255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5DE390-F86F-4CB2-B2FB-B9B2138FD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BA3AF1-C053-44B3-9E04-C5E92A468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7711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BA77D-51F6-4948-A5B5-33802D71F0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D08E20-CF9A-4BAB-A7DA-6FEEDFC188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1F5D96-B785-444B-92DC-BA6A7022C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EDA249-C47D-469B-9525-0C29D1DC4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EAD851-1323-4D8A-A3B8-06469576D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88180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1723A6-2DBE-46A0-84F5-F947E91D49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5AABE6-742D-4A77-960D-12B45BF316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6F973F-3DDD-4A25-8715-247740B18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8A45AC-789F-4D25-AC6F-9D92C8730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8BDA10-5E74-47E7-82DA-BB593FD4E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86623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2A768-2B97-4C01-A605-A7E66E3342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A9C940-6FFA-4D79-9FF5-5F46D2726D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35B612-C22A-40EE-A021-C29699BDA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50654E-2ABE-48C6-9581-C2A369A83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E9667B-6911-4B49-B897-83BB48773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075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D9A784-822E-4D85-961C-888E70B9D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002501-3BE1-49DC-A1B9-E00D409167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1D1CC5-2916-41C4-AD7D-E8E289A18E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56DFD8-321C-4923-8AAF-3B401A6255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pPr/>
              <a:t>2018-06-19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5DE390-F86F-4CB2-B2FB-B9B2138FD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BA3AF1-C053-44B3-9E04-C5E92A468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926040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4143A-F10B-4EA4-AFD5-E591DDB5B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43793A-194D-49A1-85A8-12DAAC8ECE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902D9C-6272-4B41-9576-082FFA57A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2D81E0-737C-4E5A-AD78-47F85D1B7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774A60-236D-47D6-B554-A53D12F31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87993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254390-3CE0-4AF3-B411-2C6C73518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0C2690-4ADB-4A02-906C-0CB8977EFB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39EA12-5A48-4960-A4CC-10C6BD510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A74E0D-C7C8-4737-8907-7F25A7DEEE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BD609C-0EFB-47B7-ABE0-C4B32BC5E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41321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AE774C-0021-4B9B-B2A8-1E99B13FAE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391F21-FDF1-41BF-AD3E-93BBB5BA7A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CE3590-CA02-4280-9687-6710DD6F4F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EB0702-28FC-4B66-9C27-72CFD2AB5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A9B2DA-D08F-4702-A2D8-32F4EABD6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F73C2C-F0CA-4034-9592-3116BFCD6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183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A2E5E0-5B0E-4ED4-BD6A-5C098A8D8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373C9D-8D9E-4222-8085-2D6E718C4F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77925F-52D6-4B6B-BC45-1F324CAB8D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6EA0FC-75BF-495B-984B-04E16B81E4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D0B992D-3F56-4AAE-8478-85CE1AC055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9AAC524-50E5-4336-8787-F0EECE7B6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B8B30F-B111-41DF-9351-807AFB902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7030493-2A76-4F08-B94B-2B9D928EF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21081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1E502-8A45-4AA3-8436-62AC89A81D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CB69BB-22A4-4EF1-B4A1-D70503658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6CA61D-06DF-46EA-A3EB-5CC35F1C7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BE6D2F-FD6C-4F50-B520-339849BF4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19893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D51DDFF-1A75-4962-81C7-AF4BB9CF9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CBB83E-8A51-4495-AAF1-1C1D0DF5F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BAD836-F21D-49DB-A606-530E4A861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64586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565D7F-9C84-4786-8C0F-E2858DCE55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D54FF2-2B36-4815-8507-85E22E125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D55A38-CABC-4C67-948F-BFCB80B31E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5B0A78-370A-473D-9E11-BA44BB6C6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1AE1EC-21B8-4145-87F3-8D1AFCBA6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9D4BE6-4762-4B16-96AD-70C691B1F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30094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D9A784-822E-4D85-961C-888E70B9D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002501-3BE1-49DC-A1B9-E00D409167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1D1CC5-2916-41C4-AD7D-E8E289A18E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56DFD8-321C-4923-8AAF-3B401A6255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5DE390-F86F-4CB2-B2FB-B9B2138FD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BA3AF1-C053-44B3-9E04-C5E92A468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926042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BA77D-51F6-4948-A5B5-33802D71F0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D08E20-CF9A-4BAB-A7DA-6FEEDFC188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1F5D96-B785-444B-92DC-BA6A7022C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EDA249-C47D-469B-9525-0C29D1DC4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EAD851-1323-4D8A-A3B8-06469576D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008429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1723A6-2DBE-46A0-84F5-F947E91D49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5AABE6-742D-4A77-960D-12B45BF316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6F973F-3DDD-4A25-8715-247740B18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8A45AC-789F-4D25-AC6F-9D92C8730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8BDA10-5E74-47E7-82DA-BB593FD4E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31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BCAEC37-7365-405F-BEC8-5C00F30902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423EBC-4555-4B84-AC74-352CE38EE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F3A42-251F-46F1-B84E-34CA650719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970B60-FD6C-4BB5-AAD3-4BDB36088995}" type="datetimeFigureOut">
              <a:rPr lang="en-GB" smtClean="0"/>
              <a:pPr/>
              <a:t>2018-06-19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446E7B-A490-4D46-A028-96DF48020D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15BB05-272D-45B4-8B14-0FD87E3A40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DD2ACD-963A-412C-8C38-2F4F3034DDE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9154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BCAEC37-7365-405F-BEC8-5C00F30902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423EBC-4555-4B84-AC74-352CE38EE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F3A42-251F-46F1-B84E-34CA650719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446E7B-A490-4D46-A028-96DF48020D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15BB05-272D-45B4-8B14-0FD87E3A40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122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BCAEC37-7365-405F-BEC8-5C00F30902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423EBC-4555-4B84-AC74-352CE38EE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F3A42-251F-46F1-B84E-34CA650719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446E7B-A490-4D46-A028-96DF48020D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15BB05-272D-45B4-8B14-0FD87E3A40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963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BCAEC37-7365-405F-BEC8-5C00F30902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423EBC-4555-4B84-AC74-352CE38EE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F3A42-251F-46F1-B84E-34CA650719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446E7B-A490-4D46-A028-96DF48020D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15BB05-272D-45B4-8B14-0FD87E3A40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117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BCAEC37-7365-405F-BEC8-5C00F30902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423EBC-4555-4B84-AC74-352CE38EE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F3A42-251F-46F1-B84E-34CA650719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446E7B-A490-4D46-A028-96DF48020D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15BB05-272D-45B4-8B14-0FD87E3A40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50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BCAEC37-7365-405F-BEC8-5C00F30902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423EBC-4555-4B84-AC74-352CE38EE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F3A42-251F-46F1-B84E-34CA650719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446E7B-A490-4D46-A028-96DF48020D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15BB05-272D-45B4-8B14-0FD87E3A40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771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BCAEC37-7365-405F-BEC8-5C00F30902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423EBC-4555-4B84-AC74-352CE38EE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F3A42-251F-46F1-B84E-34CA650719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446E7B-A490-4D46-A028-96DF48020D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15BB05-272D-45B4-8B14-0FD87E3A40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146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BCAEC37-7365-405F-BEC8-5C00F30902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423EBC-4555-4B84-AC74-352CE38EE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F3A42-251F-46F1-B84E-34CA650719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446E7B-A490-4D46-A028-96DF48020D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15BB05-272D-45B4-8B14-0FD87E3A40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040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BCAEC37-7365-405F-BEC8-5C00F30902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423EBC-4555-4B84-AC74-352CE38EE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F3A42-251F-46F1-B84E-34CA650719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446E7B-A490-4D46-A028-96DF48020D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15BB05-272D-45B4-8B14-0FD87E3A40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572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BCAEC37-7365-405F-BEC8-5C00F30902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423EBC-4555-4B84-AC74-352CE38EE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F3A42-251F-46F1-B84E-34CA650719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446E7B-A490-4D46-A028-96DF48020D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15BB05-272D-45B4-8B14-0FD87E3A40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683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BCAEC37-7365-405F-BEC8-5C00F30902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423EBC-4555-4B84-AC74-352CE38EE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F3A42-251F-46F1-B84E-34CA650719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446E7B-A490-4D46-A028-96DF48020D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15BB05-272D-45B4-8B14-0FD87E3A40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822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BCAEC37-7365-405F-BEC8-5C00F30902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423EBC-4555-4B84-AC74-352CE38EE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F3A42-251F-46F1-B84E-34CA650719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970B60-FD6C-4BB5-AAD3-4BDB3608899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2018-06-19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446E7B-A490-4D46-A028-96DF48020D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15BB05-272D-45B4-8B14-0FD87E3A40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DD2ACD-963A-412C-8C38-2F4F3034DDE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708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3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853CFDB-C30C-46C4-82DA-95EEDD58EC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0640" y="3692128"/>
            <a:ext cx="5913120" cy="131326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100C11E-997D-40BB-AD7E-88ED464DB13B}"/>
              </a:ext>
            </a:extLst>
          </p:cNvPr>
          <p:cNvSpPr txBox="1"/>
          <p:nvPr/>
        </p:nvSpPr>
        <p:spPr>
          <a:xfrm>
            <a:off x="3029749" y="3971432"/>
            <a:ext cx="48574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prstClr val="black"/>
                </a:solidFill>
                <a:latin typeface="Century Gothic" panose="020B0502020202020204" pitchFamily="34" charset="0"/>
              </a:rPr>
              <a:t>#</a:t>
            </a:r>
            <a:r>
              <a:rPr lang="en-US" altLang="zh-CN" sz="4400" b="1" dirty="0">
                <a:solidFill>
                  <a:prstClr val="white"/>
                </a:solidFill>
                <a:latin typeface="Century Gothic" panose="020B0502020202020204" pitchFamily="34" charset="0"/>
              </a:rPr>
              <a:t>ifla</a:t>
            </a:r>
            <a:r>
              <a:rPr lang="en-US" altLang="zh-CN" sz="4400" b="1" dirty="0">
                <a:solidFill>
                  <a:prstClr val="black"/>
                </a:solidFill>
                <a:latin typeface="Century Gothic" panose="020B0502020202020204" pitchFamily="34" charset="0"/>
              </a:rPr>
              <a:t>GlobalVision</a:t>
            </a:r>
            <a:endParaRPr lang="en-GB" sz="54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649416"/>
            <a:ext cx="11442700" cy="258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en-US" sz="7200" b="1" dirty="0">
                <a:solidFill>
                  <a:prstClr val="black"/>
                </a:solidFill>
                <a:latin typeface="Century Gothic" pitchFamily="34" charset="0"/>
              </a:rPr>
              <a:t>Notre Vision, </a:t>
            </a:r>
          </a:p>
          <a:p>
            <a:pPr algn="ctr">
              <a:lnSpc>
                <a:spcPct val="90000"/>
              </a:lnSpc>
            </a:pPr>
            <a:r>
              <a:rPr lang="en-US" sz="7200" b="1" dirty="0">
                <a:solidFill>
                  <a:prstClr val="black"/>
                </a:solidFill>
                <a:latin typeface="Century Gothic" pitchFamily="34" charset="0"/>
              </a:rPr>
              <a:t>Notre Futur!</a:t>
            </a:r>
          </a:p>
        </p:txBody>
      </p:sp>
    </p:spTree>
    <p:extLst>
      <p:ext uri="{BB962C8B-B14F-4D97-AF65-F5344CB8AC3E}">
        <p14:creationId xmlns:p14="http://schemas.microsoft.com/office/powerpoint/2010/main" val="10004948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67354-B545-455D-9386-0B1E16BC7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09" y="0"/>
            <a:ext cx="10515600" cy="2130858"/>
          </a:xfrm>
        </p:spPr>
        <p:txBody>
          <a:bodyPr>
            <a:normAutofit/>
          </a:bodyPr>
          <a:lstStyle/>
          <a:p>
            <a:r>
              <a:rPr lang="fr-FR" b="1" dirty="0">
                <a:solidFill>
                  <a:srgbClr val="00A3B1"/>
                </a:solidFill>
                <a:latin typeface="Century Gothic" panose="020B0502020202020204" pitchFamily="34" charset="0"/>
              </a:rPr>
              <a:t>Présentez les idées d'actions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1F9A84-729E-4EC7-A4EE-CDE766759B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409" y="1696580"/>
            <a:ext cx="10954572" cy="3975652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dirty="0"/>
              <a:t>Présentez vos idées d'actions en une minute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dirty="0"/>
              <a:t>Donner des recommandations sur la façon d'améliorer les idées d'actions proposées par d’autrui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10C067B-3566-4C2A-8B80-E1AF2CDD82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6966" y="6297551"/>
            <a:ext cx="1944015" cy="430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2E46BD1-C805-4083-B92D-C5391821E18D}"/>
              </a:ext>
            </a:extLst>
          </p:cNvPr>
          <p:cNvSpPr txBox="1">
            <a:spLocks/>
          </p:cNvSpPr>
          <p:nvPr/>
        </p:nvSpPr>
        <p:spPr>
          <a:xfrm>
            <a:off x="651019" y="6297551"/>
            <a:ext cx="7275924" cy="430179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rgbClr val="F2B400"/>
                </a:solidFill>
                <a:latin typeface="Century Gothic" panose="020B0502020202020204" pitchFamily="34" charset="0"/>
              </a:rPr>
              <a:t>Atelier Pays</a:t>
            </a:r>
          </a:p>
        </p:txBody>
      </p:sp>
    </p:spTree>
    <p:extLst>
      <p:ext uri="{BB962C8B-B14F-4D97-AF65-F5344CB8AC3E}">
        <p14:creationId xmlns:p14="http://schemas.microsoft.com/office/powerpoint/2010/main" val="2897014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67354-B545-455D-9386-0B1E16BC7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09" y="0"/>
            <a:ext cx="10515600" cy="2130858"/>
          </a:xfrm>
        </p:spPr>
        <p:txBody>
          <a:bodyPr>
            <a:normAutofit/>
          </a:bodyPr>
          <a:lstStyle/>
          <a:p>
            <a:r>
              <a:rPr lang="en-GB" b="1" dirty="0">
                <a:solidFill>
                  <a:srgbClr val="00A3B1"/>
                </a:solidFill>
                <a:latin typeface="Century Gothic" panose="020B0502020202020204" pitchFamily="34" charset="0"/>
              </a:rPr>
              <a:t>Conclusion et relax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10C067B-3566-4C2A-8B80-E1AF2CDD82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6966" y="6297551"/>
            <a:ext cx="1944015" cy="430179"/>
          </a:xfrm>
          <a:prstGeom prst="rect">
            <a:avLst/>
          </a:prstGeom>
        </p:spPr>
      </p:pic>
      <p:pic>
        <p:nvPicPr>
          <p:cNvPr id="8" name="Content Placeholder 3">
            <a:extLst>
              <a:ext uri="{FF2B5EF4-FFF2-40B4-BE49-F238E27FC236}">
                <a16:creationId xmlns:a16="http://schemas.microsoft.com/office/drawing/2014/main" id="{C3EF3DE6-C835-AA47-AEA1-8AEE98B04C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9300" y="2128044"/>
            <a:ext cx="5613400" cy="3746500"/>
          </a:xfr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2FADB5D-7DA7-431B-8AEB-C15492B4BAC3}"/>
              </a:ext>
            </a:extLst>
          </p:cNvPr>
          <p:cNvSpPr txBox="1">
            <a:spLocks/>
          </p:cNvSpPr>
          <p:nvPr/>
        </p:nvSpPr>
        <p:spPr>
          <a:xfrm>
            <a:off x="586409" y="6297551"/>
            <a:ext cx="7275924" cy="430179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rgbClr val="F2B400"/>
                </a:solidFill>
                <a:latin typeface="Century Gothic" panose="020B0502020202020204" pitchFamily="34" charset="0"/>
              </a:rPr>
              <a:t>Atelier Pays</a:t>
            </a:r>
          </a:p>
        </p:txBody>
      </p:sp>
    </p:spTree>
    <p:extLst>
      <p:ext uri="{BB962C8B-B14F-4D97-AF65-F5344CB8AC3E}">
        <p14:creationId xmlns:p14="http://schemas.microsoft.com/office/powerpoint/2010/main" val="3058473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3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853CFDB-C30C-46C4-82DA-95EEDD58EC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985" y="5806774"/>
            <a:ext cx="6132029" cy="110717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100C11E-997D-40BB-AD7E-88ED464DB13B}"/>
              </a:ext>
            </a:extLst>
          </p:cNvPr>
          <p:cNvSpPr txBox="1"/>
          <p:nvPr/>
        </p:nvSpPr>
        <p:spPr>
          <a:xfrm>
            <a:off x="4330132" y="6064477"/>
            <a:ext cx="35317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prstClr val="white"/>
                </a:solidFill>
                <a:latin typeface="Century Gothic" panose="020B0502020202020204" pitchFamily="34" charset="0"/>
              </a:rPr>
              <a:t>#iflaGlobalVision</a:t>
            </a:r>
            <a:endParaRPr lang="en-GB" sz="32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37132F8-4C03-4237-908C-881F14CA4319}"/>
              </a:ext>
            </a:extLst>
          </p:cNvPr>
          <p:cNvSpPr/>
          <p:nvPr/>
        </p:nvSpPr>
        <p:spPr>
          <a:xfrm>
            <a:off x="242695" y="2735992"/>
            <a:ext cx="11575289" cy="1200329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ctr"/>
            <a:r>
              <a:rPr lang="fr-FR" sz="3600" dirty="0">
                <a:solidFill>
                  <a:prstClr val="black"/>
                </a:solidFill>
                <a:latin typeface="Franklin Gothic Demi" panose="020B0703020102020204" pitchFamily="34" charset="0"/>
              </a:rPr>
              <a:t>Un domaine des bibliothèques fort et uni soutenant des sociétés instruites, informées et participatives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6583E5D-160A-43BF-ABDF-19E5B7566350}"/>
              </a:ext>
            </a:extLst>
          </p:cNvPr>
          <p:cNvSpPr txBox="1">
            <a:spLocks/>
          </p:cNvSpPr>
          <p:nvPr/>
        </p:nvSpPr>
        <p:spPr>
          <a:xfrm>
            <a:off x="374016" y="767443"/>
            <a:ext cx="11443968" cy="11398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prstClr val="white"/>
                </a:solidFill>
                <a:latin typeface="Century Gothic" panose="020B0502020202020204" pitchFamily="34" charset="0"/>
              </a:rPr>
              <a:t>Notre Vision, Notre Futur!</a:t>
            </a:r>
          </a:p>
        </p:txBody>
      </p:sp>
    </p:spTree>
    <p:extLst>
      <p:ext uri="{BB962C8B-B14F-4D97-AF65-F5344CB8AC3E}">
        <p14:creationId xmlns:p14="http://schemas.microsoft.com/office/powerpoint/2010/main" val="3132603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67354-B545-455D-9386-0B1E16BC7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09" y="0"/>
            <a:ext cx="10515600" cy="2130858"/>
          </a:xfrm>
        </p:spPr>
        <p:txBody>
          <a:bodyPr>
            <a:normAutofit/>
          </a:bodyPr>
          <a:lstStyle/>
          <a:p>
            <a:r>
              <a:rPr lang="fr-FR" b="1" dirty="0">
                <a:solidFill>
                  <a:srgbClr val="00A3B1"/>
                </a:solidFill>
                <a:latin typeface="Century Gothic" panose="020B0502020202020204" pitchFamily="34" charset="0"/>
              </a:rPr>
              <a:t>Bienvenue!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1F9A84-729E-4EC7-A4EE-CDE766759B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409" y="1696580"/>
            <a:ext cx="10954572" cy="397565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FR" dirty="0"/>
              <a:t>Nous sommes dans la deuxième phase de la discussion sur la Vision Globale de l’IFLA. </a:t>
            </a:r>
          </a:p>
          <a:p>
            <a:r>
              <a:rPr lang="fr-FR" dirty="0"/>
              <a:t>Notre objectif: contribuer au </a:t>
            </a:r>
            <a:r>
              <a:rPr lang="fr-FR" b="1" dirty="0"/>
              <a:t>plus grand magasin d’idées d’action </a:t>
            </a:r>
            <a:r>
              <a:rPr lang="fr-FR" dirty="0"/>
              <a:t>basé sur les résultats de la phase 1. </a:t>
            </a:r>
          </a:p>
          <a:p>
            <a:r>
              <a:rPr lang="fr-FR" dirty="0"/>
              <a:t>Sur les média sociaux, veuillez utiliser le hashtag </a:t>
            </a:r>
            <a:r>
              <a:rPr lang="en-US" dirty="0"/>
              <a:t>#</a:t>
            </a:r>
            <a:r>
              <a:rPr lang="en-US" dirty="0" err="1"/>
              <a:t>IFLAGlobalVision</a:t>
            </a:r>
            <a:r>
              <a:rPr lang="en-US" dirty="0"/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EE17E0E-4D5F-4AC4-929A-079C04509EDE}"/>
              </a:ext>
            </a:extLst>
          </p:cNvPr>
          <p:cNvSpPr txBox="1">
            <a:spLocks/>
          </p:cNvSpPr>
          <p:nvPr/>
        </p:nvSpPr>
        <p:spPr>
          <a:xfrm>
            <a:off x="586409" y="6297550"/>
            <a:ext cx="7275924" cy="430179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rgbClr val="F2B400"/>
                </a:solidFill>
                <a:latin typeface="Century Gothic" panose="020B0502020202020204" pitchFamily="34" charset="0"/>
              </a:rPr>
              <a:t>Atelier Pays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10C067B-3566-4C2A-8B80-E1AF2CDD82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6966" y="6297551"/>
            <a:ext cx="1944015" cy="43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6948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67354-B545-455D-9386-0B1E16BC7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09" y="0"/>
            <a:ext cx="10515600" cy="2130858"/>
          </a:xfrm>
        </p:spPr>
        <p:txBody>
          <a:bodyPr>
            <a:normAutofit/>
          </a:bodyPr>
          <a:lstStyle/>
          <a:p>
            <a:r>
              <a:rPr lang="en-GB" b="1" dirty="0">
                <a:solidFill>
                  <a:srgbClr val="00A3B1"/>
                </a:solidFill>
                <a:latin typeface="Century Gothic" panose="020B0502020202020204" pitchFamily="34" charset="0"/>
              </a:rPr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1F9A84-729E-4EC7-A4EE-CDE766759B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409" y="1696580"/>
            <a:ext cx="10954572" cy="397565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prstClr val="black"/>
                </a:solidFill>
              </a:rPr>
              <a:t>S’il vous plait partagez</a:t>
            </a:r>
            <a:r>
              <a:rPr lang="fr-FR" dirty="0"/>
              <a:t>:</a:t>
            </a:r>
          </a:p>
          <a:p>
            <a:r>
              <a:rPr lang="fr-FR" dirty="0"/>
              <a:t>Votre nom</a:t>
            </a:r>
          </a:p>
          <a:p>
            <a:r>
              <a:rPr lang="fr-FR" dirty="0"/>
              <a:t>Le nombre total d’années d’expérience en bibliothèque</a:t>
            </a:r>
          </a:p>
          <a:p>
            <a:r>
              <a:rPr lang="fr-FR" dirty="0"/>
              <a:t>Le type de bibliothèque dans lequel vous avez la plus d’expérience </a:t>
            </a:r>
            <a:br>
              <a:rPr lang="fr-FR" dirty="0"/>
            </a:br>
            <a:r>
              <a:rPr lang="fr-FR" sz="2000" dirty="0"/>
              <a:t>(Nationale, Académique et de Recherche, Publique, Scolaire, Spécialisée, Autre, ou non bibliothécaire)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10C067B-3566-4C2A-8B80-E1AF2CDD82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6966" y="6297551"/>
            <a:ext cx="1944015" cy="430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367A8A9C-85BF-45BA-B734-F9D9688D68B6}"/>
              </a:ext>
            </a:extLst>
          </p:cNvPr>
          <p:cNvSpPr txBox="1">
            <a:spLocks/>
          </p:cNvSpPr>
          <p:nvPr/>
        </p:nvSpPr>
        <p:spPr>
          <a:xfrm>
            <a:off x="586409" y="6297550"/>
            <a:ext cx="7275924" cy="430179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rgbClr val="F2B400"/>
                </a:solidFill>
                <a:latin typeface="Century Gothic" panose="020B0502020202020204" pitchFamily="34" charset="0"/>
              </a:rPr>
              <a:t>Atelier Pays</a:t>
            </a:r>
          </a:p>
        </p:txBody>
      </p:sp>
    </p:spTree>
    <p:extLst>
      <p:ext uri="{BB962C8B-B14F-4D97-AF65-F5344CB8AC3E}">
        <p14:creationId xmlns:p14="http://schemas.microsoft.com/office/powerpoint/2010/main" val="28954243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3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853CFDB-C30C-46C4-82DA-95EEDD58EC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985" y="5806774"/>
            <a:ext cx="6132029" cy="110717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100C11E-997D-40BB-AD7E-88ED464DB13B}"/>
              </a:ext>
            </a:extLst>
          </p:cNvPr>
          <p:cNvSpPr txBox="1"/>
          <p:nvPr/>
        </p:nvSpPr>
        <p:spPr>
          <a:xfrm>
            <a:off x="4330132" y="6064477"/>
            <a:ext cx="35317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prstClr val="white"/>
                </a:solidFill>
                <a:latin typeface="Century Gothic" panose="020B0502020202020204" pitchFamily="34" charset="0"/>
              </a:rPr>
              <a:t>#iflaGlobalVision</a:t>
            </a:r>
            <a:endParaRPr lang="en-GB" sz="32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37132F8-4C03-4237-908C-881F14CA4319}"/>
              </a:ext>
            </a:extLst>
          </p:cNvPr>
          <p:cNvSpPr/>
          <p:nvPr/>
        </p:nvSpPr>
        <p:spPr>
          <a:xfrm>
            <a:off x="242695" y="2735992"/>
            <a:ext cx="11575289" cy="1200329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ctr"/>
            <a:r>
              <a:rPr lang="fr-FR" sz="3600" dirty="0">
                <a:solidFill>
                  <a:prstClr val="black"/>
                </a:solidFill>
                <a:latin typeface="Franklin Gothic Demi" panose="020B0703020102020204" pitchFamily="34" charset="0"/>
              </a:rPr>
              <a:t>Un domaine des bibliothèques fort et uni soutenant des sociétés instruites, informées et participatives</a:t>
            </a:r>
            <a:endParaRPr lang="en-US" sz="3600" dirty="0">
              <a:solidFill>
                <a:prstClr val="black"/>
              </a:solidFill>
              <a:latin typeface="Franklin Gothic Demi" panose="020B070302010202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6583E5D-160A-43BF-ABDF-19E5B7566350}"/>
              </a:ext>
            </a:extLst>
          </p:cNvPr>
          <p:cNvSpPr txBox="1">
            <a:spLocks/>
          </p:cNvSpPr>
          <p:nvPr/>
        </p:nvSpPr>
        <p:spPr>
          <a:xfrm>
            <a:off x="374016" y="767443"/>
            <a:ext cx="11443968" cy="11398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prstClr val="white"/>
                </a:solidFill>
                <a:latin typeface="Century Gothic" panose="020B0502020202020204" pitchFamily="34" charset="0"/>
              </a:rPr>
              <a:t>Notre Vision, Notre Futur!</a:t>
            </a:r>
          </a:p>
        </p:txBody>
      </p:sp>
    </p:spTree>
    <p:extLst>
      <p:ext uri="{BB962C8B-B14F-4D97-AF65-F5344CB8AC3E}">
        <p14:creationId xmlns:p14="http://schemas.microsoft.com/office/powerpoint/2010/main" val="11290099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67354-B545-455D-9386-0B1E16BC7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7413"/>
            <a:ext cx="10515600" cy="1325563"/>
          </a:xfrm>
        </p:spPr>
        <p:txBody>
          <a:bodyPr/>
          <a:lstStyle/>
          <a:p>
            <a:r>
              <a:rPr lang="es-AR" b="1" dirty="0">
                <a:solidFill>
                  <a:srgbClr val="00A3B1"/>
                </a:solidFill>
                <a:latin typeface="Century Gothic" panose="020B0502020202020204" pitchFamily="34" charset="0"/>
              </a:rPr>
              <a:t>10 </a:t>
            </a:r>
            <a:r>
              <a:rPr lang="fr-FR" b="1" dirty="0">
                <a:solidFill>
                  <a:srgbClr val="00A3B1"/>
                </a:solidFill>
                <a:latin typeface="Century Gothic" panose="020B0502020202020204" pitchFamily="34" charset="0"/>
              </a:rPr>
              <a:t>opportunités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10C067B-3566-4C2A-8B80-E1AF2CDD82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6966" y="6297551"/>
            <a:ext cx="1944015" cy="43017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5A284D1-538B-4FA7-8F73-A383B0E570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887" y="1408281"/>
            <a:ext cx="3309414" cy="468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007C1CE-88D3-4CD7-9FE7-C367B169DD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7619" y="1408281"/>
            <a:ext cx="3309414" cy="4680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0B41EFE-E0FF-44EC-A650-5223FE061C11}"/>
              </a:ext>
            </a:extLst>
          </p:cNvPr>
          <p:cNvSpPr txBox="1">
            <a:spLocks/>
          </p:cNvSpPr>
          <p:nvPr/>
        </p:nvSpPr>
        <p:spPr>
          <a:xfrm>
            <a:off x="586409" y="6297550"/>
            <a:ext cx="7275924" cy="430179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rgbClr val="F2B400"/>
                </a:solidFill>
                <a:latin typeface="Century Gothic" panose="020B0502020202020204" pitchFamily="34" charset="0"/>
              </a:rPr>
              <a:t>Atelier Pays</a:t>
            </a:r>
          </a:p>
        </p:txBody>
      </p:sp>
    </p:spTree>
    <p:extLst>
      <p:ext uri="{BB962C8B-B14F-4D97-AF65-F5344CB8AC3E}">
        <p14:creationId xmlns:p14="http://schemas.microsoft.com/office/powerpoint/2010/main" val="3063084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67354-B545-455D-9386-0B1E16BC7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09" y="0"/>
            <a:ext cx="10515600" cy="2130858"/>
          </a:xfrm>
        </p:spPr>
        <p:txBody>
          <a:bodyPr>
            <a:normAutofit/>
          </a:bodyPr>
          <a:lstStyle/>
          <a:p>
            <a:r>
              <a:rPr lang="fr-FR" b="1" dirty="0">
                <a:solidFill>
                  <a:srgbClr val="00A3B1"/>
                </a:solidFill>
                <a:latin typeface="Century Gothic" panose="020B0502020202020204" pitchFamily="34" charset="0"/>
              </a:rPr>
              <a:t>Création de groupes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1F9A84-729E-4EC7-A4EE-CDE766759B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409" y="1696580"/>
            <a:ext cx="10954572" cy="397565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FR" dirty="0"/>
              <a:t>Merci de se former 5 groupes de la même taille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10C067B-3566-4C2A-8B80-E1AF2CDD82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6966" y="6297551"/>
            <a:ext cx="1944015" cy="430179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D482B704-BB69-4FD3-B2A3-7D6D29B5F02E}"/>
              </a:ext>
            </a:extLst>
          </p:cNvPr>
          <p:cNvSpPr txBox="1">
            <a:spLocks/>
          </p:cNvSpPr>
          <p:nvPr/>
        </p:nvSpPr>
        <p:spPr>
          <a:xfrm>
            <a:off x="659297" y="6221352"/>
            <a:ext cx="7275924" cy="430179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rgbClr val="F2B400"/>
                </a:solidFill>
                <a:latin typeface="Century Gothic" panose="020B0502020202020204" pitchFamily="34" charset="0"/>
              </a:rPr>
              <a:t>Atelier Pays</a:t>
            </a:r>
          </a:p>
        </p:txBody>
      </p:sp>
    </p:spTree>
    <p:extLst>
      <p:ext uri="{BB962C8B-B14F-4D97-AF65-F5344CB8AC3E}">
        <p14:creationId xmlns:p14="http://schemas.microsoft.com/office/powerpoint/2010/main" val="42590123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67354-B545-455D-9386-0B1E16BC7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09" y="0"/>
            <a:ext cx="10515600" cy="2130858"/>
          </a:xfrm>
        </p:spPr>
        <p:txBody>
          <a:bodyPr>
            <a:normAutofit/>
          </a:bodyPr>
          <a:lstStyle/>
          <a:p>
            <a:r>
              <a:rPr lang="fr-FR" b="1" dirty="0">
                <a:solidFill>
                  <a:srgbClr val="00A3B1"/>
                </a:solidFill>
                <a:latin typeface="Century Gothic" panose="020B0502020202020204" pitchFamily="34" charset="0"/>
              </a:rPr>
              <a:t>Prioriser les opportunités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1F9A84-729E-4EC7-A4EE-CDE766759B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409" y="1696580"/>
            <a:ext cx="10954572" cy="397565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fr-FR" dirty="0"/>
              <a:t>Dans chaque groupe:</a:t>
            </a:r>
          </a:p>
          <a:p>
            <a:r>
              <a:rPr lang="fr-FR" dirty="0"/>
              <a:t>Réfléchir sur les résultats de la phase 1 (Points-clés et opportunités)</a:t>
            </a:r>
          </a:p>
          <a:p>
            <a:r>
              <a:rPr lang="fr-FR" dirty="0"/>
              <a:t>Créer un top 3 des opportunités pour votre pays</a:t>
            </a:r>
          </a:p>
          <a:p>
            <a:r>
              <a:rPr lang="fr-FR" dirty="0"/>
              <a:t>Créer un top 5 des opportunités pour votre région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fr-FR" dirty="0"/>
              <a:t>Ensuite: nous allons créer une liste des opportunités les plus importantes pour le pays et la région, sur laquelle il y a un consensus large dans la salle.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10C067B-3566-4C2A-8B80-E1AF2CDD82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6966" y="6297551"/>
            <a:ext cx="1944015" cy="430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F1D0DD2-5656-490E-AC04-5DCD4A162D02}"/>
              </a:ext>
            </a:extLst>
          </p:cNvPr>
          <p:cNvSpPr txBox="1">
            <a:spLocks/>
          </p:cNvSpPr>
          <p:nvPr/>
        </p:nvSpPr>
        <p:spPr>
          <a:xfrm>
            <a:off x="639419" y="6261107"/>
            <a:ext cx="7275924" cy="430179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rgbClr val="F2B400"/>
                </a:solidFill>
                <a:latin typeface="Century Gothic" panose="020B0502020202020204" pitchFamily="34" charset="0"/>
              </a:rPr>
              <a:t>Atelier Pays</a:t>
            </a:r>
          </a:p>
        </p:txBody>
      </p:sp>
    </p:spTree>
    <p:extLst>
      <p:ext uri="{BB962C8B-B14F-4D97-AF65-F5344CB8AC3E}">
        <p14:creationId xmlns:p14="http://schemas.microsoft.com/office/powerpoint/2010/main" val="15840852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67354-B545-455D-9386-0B1E16BC7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09" y="0"/>
            <a:ext cx="10515600" cy="2130858"/>
          </a:xfrm>
        </p:spPr>
        <p:txBody>
          <a:bodyPr>
            <a:normAutofit/>
          </a:bodyPr>
          <a:lstStyle/>
          <a:p>
            <a:r>
              <a:rPr lang="fr-FR" b="1" dirty="0">
                <a:solidFill>
                  <a:srgbClr val="00A3B1"/>
                </a:solidFill>
                <a:latin typeface="Century Gothic" panose="020B0502020202020204" pitchFamily="34" charset="0"/>
              </a:rPr>
              <a:t>Attribution des opportunités aux groupes</a:t>
            </a:r>
            <a:endParaRPr lang="en-GB" b="1" dirty="0">
              <a:solidFill>
                <a:srgbClr val="00A3B1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1F9A84-729E-4EC7-A4EE-CDE766759B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409" y="1696580"/>
            <a:ext cx="10954572" cy="3975652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dirty="0"/>
              <a:t>Chaque groupe se voit attribuer 1 opportunité sur laquelle travailler, dont: 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dirty="0"/>
              <a:t>Trois groupes travaillent chacun sur un du top 3 des opportunités pour le pays.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dirty="0"/>
              <a:t>Un groupe travaille sur l'opportunité 5: le plaidoyer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dirty="0"/>
              <a:t>Un groupe travaille sur l'opportunité 7: collaboration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10C067B-3566-4C2A-8B80-E1AF2CDD82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6966" y="6297551"/>
            <a:ext cx="1944015" cy="430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25C953D-0AAB-4283-9B18-2EA20A2A0573}"/>
              </a:ext>
            </a:extLst>
          </p:cNvPr>
          <p:cNvSpPr txBox="1">
            <a:spLocks/>
          </p:cNvSpPr>
          <p:nvPr/>
        </p:nvSpPr>
        <p:spPr>
          <a:xfrm>
            <a:off x="651019" y="6297550"/>
            <a:ext cx="7275924" cy="430179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rgbClr val="F2B400"/>
                </a:solidFill>
                <a:latin typeface="Century Gothic" panose="020B0502020202020204" pitchFamily="34" charset="0"/>
              </a:rPr>
              <a:t>Atelier Pays</a:t>
            </a:r>
          </a:p>
        </p:txBody>
      </p:sp>
    </p:spTree>
    <p:extLst>
      <p:ext uri="{BB962C8B-B14F-4D97-AF65-F5344CB8AC3E}">
        <p14:creationId xmlns:p14="http://schemas.microsoft.com/office/powerpoint/2010/main" val="27345030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67354-B545-455D-9386-0B1E16BC7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09" y="0"/>
            <a:ext cx="10515600" cy="2130858"/>
          </a:xfrm>
        </p:spPr>
        <p:txBody>
          <a:bodyPr>
            <a:normAutofit/>
          </a:bodyPr>
          <a:lstStyle/>
          <a:p>
            <a:r>
              <a:rPr lang="fr-FR" b="1" dirty="0">
                <a:solidFill>
                  <a:srgbClr val="00A3B1"/>
                </a:solidFill>
                <a:latin typeface="Century Gothic" panose="020B0502020202020204" pitchFamily="34" charset="0"/>
              </a:rPr>
              <a:t>Créer des idées d'actions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1F9A84-729E-4EC7-A4EE-CDE766759B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409" y="1696580"/>
            <a:ext cx="10954572" cy="3975652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lv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fr-FR" dirty="0"/>
              <a:t>Dans votre groupe: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dirty="0"/>
              <a:t>Quelles sont les 5 idées d'actions que les bibliothécaires pourraient identifier pour réaliser cette opportunité dans notre pays?</a:t>
            </a:r>
          </a:p>
          <a:p>
            <a:pPr marL="0" lv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br>
              <a:rPr lang="fr-FR" dirty="0"/>
            </a:br>
            <a:r>
              <a:rPr lang="fr-FR" sz="2000" dirty="0"/>
              <a:t>Opportunité 5: Quelles 5 actions audacieuses nous permettraient (en tant que bibliothécaires) d’améliorer le plaidoyer pour le domaine des bibliothèques dans notre pays ?</a:t>
            </a:r>
          </a:p>
          <a:p>
            <a:pPr marL="0" lv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fr-FR" sz="2000" dirty="0"/>
              <a:t>Opportunité 7: Quelles 5 actions audacieuses pourrions-nous (en tant que bibliothécaires) prendre pour améliorer la collaboration à travers le domaine des bibliothèques dans notre pays? Ensuite, citez une action audacieuse que nous pourrions prendre en tant que bibliothécaires pour améliorer la collaboration dans notre région.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10C067B-3566-4C2A-8B80-E1AF2CDD82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6966" y="6297551"/>
            <a:ext cx="1944015" cy="430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4B4EBEDC-30CB-4E79-9250-B5BD7DE9D2A7}"/>
              </a:ext>
            </a:extLst>
          </p:cNvPr>
          <p:cNvSpPr txBox="1">
            <a:spLocks/>
          </p:cNvSpPr>
          <p:nvPr/>
        </p:nvSpPr>
        <p:spPr>
          <a:xfrm>
            <a:off x="651019" y="6297551"/>
            <a:ext cx="7275924" cy="430179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rgbClr val="F2B400"/>
                </a:solidFill>
                <a:latin typeface="Century Gothic" panose="020B0502020202020204" pitchFamily="34" charset="0"/>
              </a:rPr>
              <a:t>Atelier Pays</a:t>
            </a:r>
          </a:p>
        </p:txBody>
      </p:sp>
    </p:spTree>
    <p:extLst>
      <p:ext uri="{BB962C8B-B14F-4D97-AF65-F5344CB8AC3E}">
        <p14:creationId xmlns:p14="http://schemas.microsoft.com/office/powerpoint/2010/main" val="10306237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A29822AA4AE294ABB9ABBC94873A2C1" ma:contentTypeVersion="7" ma:contentTypeDescription="Create a new document." ma:contentTypeScope="" ma:versionID="2defd4f49c6f4d45aa42dc843dbb644a">
  <xsd:schema xmlns:xsd="http://www.w3.org/2001/XMLSchema" xmlns:xs="http://www.w3.org/2001/XMLSchema" xmlns:p="http://schemas.microsoft.com/office/2006/metadata/properties" xmlns:ns2="2e85a74a-14d1-4a70-a1cb-bf85aed931f9" xmlns:ns3="e2ccb4e9-f1ac-4650-8fa3-3907bee8bbee" targetNamespace="http://schemas.microsoft.com/office/2006/metadata/properties" ma:root="true" ma:fieldsID="b6e2b8d6ea2f24e428006ab7690eb3ce" ns2:_="" ns3:_="">
    <xsd:import namespace="2e85a74a-14d1-4a70-a1cb-bf85aed931f9"/>
    <xsd:import namespace="e2ccb4e9-f1ac-4650-8fa3-3907bee8bbe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e85a74a-14d1-4a70-a1cb-bf85aed931f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ccb4e9-f1ac-4650-8fa3-3907bee8bbe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e85a74a-14d1-4a70-a1cb-bf85aed931f9">
      <UserInfo>
        <DisplayName/>
        <AccountId xsi:nil="true"/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A286858-A5B3-4450-A0BF-B914977017A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e85a74a-14d1-4a70-a1cb-bf85aed931f9"/>
    <ds:schemaRef ds:uri="e2ccb4e9-f1ac-4650-8fa3-3907bee8bbe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5042E92-6F91-4F57-B022-D89833AE4C61}">
  <ds:schemaRefs>
    <ds:schemaRef ds:uri="http://purl.org/dc/terms/"/>
    <ds:schemaRef ds:uri="http://schemas.microsoft.com/office/2006/documentManagement/types"/>
    <ds:schemaRef ds:uri="e2ccb4e9-f1ac-4650-8fa3-3907bee8bbee"/>
    <ds:schemaRef ds:uri="2e85a74a-14d1-4a70-a1cb-bf85aed931f9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7194B1A-D6FE-40BD-8DA9-66BDC3B28FA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352</TotalTime>
  <Words>335</Words>
  <Application>Microsoft Office PowerPoint</Application>
  <PresentationFormat>Widescreen</PresentationFormat>
  <Paragraphs>51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12</vt:i4>
      </vt:variant>
      <vt:variant>
        <vt:lpstr>Slide Titles</vt:lpstr>
      </vt:variant>
      <vt:variant>
        <vt:i4>12</vt:i4>
      </vt:variant>
    </vt:vector>
  </HeadingPairs>
  <TitlesOfParts>
    <vt:vector size="30" baseType="lpstr">
      <vt:lpstr>等线</vt:lpstr>
      <vt:lpstr>Arial</vt:lpstr>
      <vt:lpstr>Calibri</vt:lpstr>
      <vt:lpstr>Calibri Light</vt:lpstr>
      <vt:lpstr>Century Gothic</vt:lpstr>
      <vt:lpstr>Franklin Gothic Demi</vt:lpstr>
      <vt:lpstr>Office Theme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9_Office Theme</vt:lpstr>
      <vt:lpstr>10_Office Theme</vt:lpstr>
      <vt:lpstr>11_Office Theme</vt:lpstr>
      <vt:lpstr>PowerPoint Presentation</vt:lpstr>
      <vt:lpstr>Bienvenue!</vt:lpstr>
      <vt:lpstr>Introduction</vt:lpstr>
      <vt:lpstr>PowerPoint Presentation</vt:lpstr>
      <vt:lpstr>10 opportunités</vt:lpstr>
      <vt:lpstr>Création de groupes</vt:lpstr>
      <vt:lpstr>Prioriser les opportunités</vt:lpstr>
      <vt:lpstr>Attribution des opportunités aux groupes</vt:lpstr>
      <vt:lpstr>Créer des idées d'actions</vt:lpstr>
      <vt:lpstr>Présentez les idées d'actions</vt:lpstr>
      <vt:lpstr>Conclusion et relax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Violeta Bertolini</dc:creator>
  <cp:lastModifiedBy>Stephen Wyber</cp:lastModifiedBy>
  <cp:revision>80</cp:revision>
  <dcterms:modified xsi:type="dcterms:W3CDTF">2018-06-19T06:53:16Z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0x0101009A29822AA4AE294ABB9ABBC94873A2C1</vt:lpwstr>
  </property>
  <property fmtid="{D5CDD505-2E9C-101B-9397-08002B2CF9AE}" pid="3" name="Order">
    <vt:r8>1174400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TemplateUrl">
    <vt:lpwstr/>
  </property>
  <property fmtid="{D5CDD505-2E9C-101B-9397-08002B2CF9AE}" pid="7" name="ComplianceAssetId">
    <vt:lpwstr/>
  </property>
</Properties>
</file>