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304" r:id="rId5"/>
    <p:sldId id="257" r:id="rId6"/>
    <p:sldId id="305" r:id="rId7"/>
    <p:sldId id="312" r:id="rId8"/>
    <p:sldId id="271" r:id="rId9"/>
    <p:sldId id="306" r:id="rId10"/>
    <p:sldId id="307" r:id="rId11"/>
    <p:sldId id="311" r:id="rId12"/>
    <p:sldId id="308" r:id="rId13"/>
    <p:sldId id="309" r:id="rId14"/>
    <p:sldId id="310" r:id="rId15"/>
    <p:sldId id="28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iadna Matas Casadevall" initials="AMC" lastIdx="6" clrIdx="0">
    <p:extLst/>
  </p:cmAuthor>
  <p:cmAuthor id="2" name="Despina Gerasimidou" initials="DG" lastIdx="2" clrIdx="1">
    <p:extLst/>
  </p:cmAuthor>
  <p:cmAuthor id="3" name="Violeta Bertolini" initials="VB" lastIdx="1" clrIdx="2">
    <p:extLst/>
  </p:cmAuthor>
  <p:cmAuthor id="4" name="Violeta Bertolini" initials="VB [2]" lastIdx="2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1"/>
    <a:srgbClr val="FFFFFF"/>
    <a:srgbClr val="C0E8EC"/>
    <a:srgbClr val="46BCC6"/>
    <a:srgbClr val="F1B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0FCDA7-4394-4020-81F4-4B67542BA6B8}" v="51" dt="2018-05-25T08:18:48.5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8" autoAdjust="0"/>
    <p:restoredTop sz="94780"/>
  </p:normalViewPr>
  <p:slideViewPr>
    <p:cSldViewPr snapToGrid="0">
      <p:cViewPr varScale="1">
        <p:scale>
          <a:sx n="76" d="100"/>
          <a:sy n="76" d="100"/>
        </p:scale>
        <p:origin x="280" y="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390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 Mandl" userId="e57017e1-cc1b-44ef-915b-11e7728ef5c6" providerId="ADAL" clId="{7FC1AB17-3180-44C4-B0BC-8A5CB46A1279}"/>
    <pc:docChg chg="custSel modSld">
      <pc:chgData name="Helen Mandl" userId="e57017e1-cc1b-44ef-915b-11e7728ef5c6" providerId="ADAL" clId="{7FC1AB17-3180-44C4-B0BC-8A5CB46A1279}" dt="2018-05-16T09:32:39.784" v="81" actId="5793"/>
      <pc:docMkLst>
        <pc:docMk/>
      </pc:docMkLst>
    </pc:docChg>
  </pc:docChgLst>
  <pc:docChgLst>
    <pc:chgData name="Despina Gerasimidou" userId="1e4e5938-f73e-42d3-a61b-def9922739a5" providerId="ADAL" clId="{CC0FCDA7-4394-4020-81F4-4B67542BA6B8}"/>
    <pc:docChg chg="custSel modSld">
      <pc:chgData name="Despina Gerasimidou" userId="1e4e5938-f73e-42d3-a61b-def9922739a5" providerId="ADAL" clId="{CC0FCDA7-4394-4020-81F4-4B67542BA6B8}" dt="2018-05-25T08:18:48.522" v="50"/>
      <pc:docMkLst>
        <pc:docMk/>
      </pc:docMkLst>
      <pc:sldChg chg="modSp">
        <pc:chgData name="Despina Gerasimidou" userId="1e4e5938-f73e-42d3-a61b-def9922739a5" providerId="ADAL" clId="{CC0FCDA7-4394-4020-81F4-4B67542BA6B8}" dt="2018-05-25T08:18:05.250" v="34" actId="20577"/>
        <pc:sldMkLst>
          <pc:docMk/>
          <pc:sldMk cId="269484303" sldId="257"/>
        </pc:sldMkLst>
        <pc:spChg chg="mod">
          <ac:chgData name="Despina Gerasimidou" userId="1e4e5938-f73e-42d3-a61b-def9922739a5" providerId="ADAL" clId="{CC0FCDA7-4394-4020-81F4-4B67542BA6B8}" dt="2018-05-25T08:18:05.250" v="34" actId="20577"/>
          <ac:spMkLst>
            <pc:docMk/>
            <pc:sldMk cId="269484303" sldId="257"/>
            <ac:spMk id="6" creationId="{3EE17E0E-4D5F-4AC4-929A-079C04509EDE}"/>
          </ac:spMkLst>
        </pc:spChg>
      </pc:sldChg>
      <pc:sldChg chg="addSp delSp">
        <pc:chgData name="Despina Gerasimidou" userId="1e4e5938-f73e-42d3-a61b-def9922739a5" providerId="ADAL" clId="{CC0FCDA7-4394-4020-81F4-4B67542BA6B8}" dt="2018-05-25T08:18:31.666" v="38"/>
        <pc:sldMkLst>
          <pc:docMk/>
          <pc:sldMk cId="2211807345" sldId="271"/>
        </pc:sldMkLst>
        <pc:spChg chg="add">
          <ac:chgData name="Despina Gerasimidou" userId="1e4e5938-f73e-42d3-a61b-def9922739a5" providerId="ADAL" clId="{CC0FCDA7-4394-4020-81F4-4B67542BA6B8}" dt="2018-05-25T08:18:31.666" v="38"/>
          <ac:spMkLst>
            <pc:docMk/>
            <pc:sldMk cId="2211807345" sldId="271"/>
            <ac:spMk id="8" creationId="{75123ECD-09B9-4820-A1B9-1C7E1D3A348F}"/>
          </ac:spMkLst>
        </pc:spChg>
        <pc:spChg chg="del">
          <ac:chgData name="Despina Gerasimidou" userId="1e4e5938-f73e-42d3-a61b-def9922739a5" providerId="ADAL" clId="{CC0FCDA7-4394-4020-81F4-4B67542BA6B8}" dt="2018-05-25T08:18:30.438" v="37" actId="478"/>
          <ac:spMkLst>
            <pc:docMk/>
            <pc:sldMk cId="2211807345" sldId="271"/>
            <ac:spMk id="9" creationId="{5474183D-3BB9-41AE-8947-AAB64CD4D275}"/>
          </ac:spMkLst>
        </pc:spChg>
      </pc:sldChg>
      <pc:sldChg chg="addSp delSp">
        <pc:chgData name="Despina Gerasimidou" userId="1e4e5938-f73e-42d3-a61b-def9922739a5" providerId="ADAL" clId="{CC0FCDA7-4394-4020-81F4-4B67542BA6B8}" dt="2018-05-25T08:18:13.687" v="36"/>
        <pc:sldMkLst>
          <pc:docMk/>
          <pc:sldMk cId="53051532" sldId="305"/>
        </pc:sldMkLst>
        <pc:spChg chg="del">
          <ac:chgData name="Despina Gerasimidou" userId="1e4e5938-f73e-42d3-a61b-def9922739a5" providerId="ADAL" clId="{CC0FCDA7-4394-4020-81F4-4B67542BA6B8}" dt="2018-05-25T08:18:13.439" v="35" actId="478"/>
          <ac:spMkLst>
            <pc:docMk/>
            <pc:sldMk cId="53051532" sldId="305"/>
            <ac:spMk id="6" creationId="{3EE17E0E-4D5F-4AC4-929A-079C04509EDE}"/>
          </ac:spMkLst>
        </pc:spChg>
        <pc:spChg chg="add">
          <ac:chgData name="Despina Gerasimidou" userId="1e4e5938-f73e-42d3-a61b-def9922739a5" providerId="ADAL" clId="{CC0FCDA7-4394-4020-81F4-4B67542BA6B8}" dt="2018-05-25T08:18:13.687" v="36"/>
          <ac:spMkLst>
            <pc:docMk/>
            <pc:sldMk cId="53051532" sldId="305"/>
            <ac:spMk id="8" creationId="{4144C28B-669D-4D50-BA23-27903902EB0A}"/>
          </ac:spMkLst>
        </pc:spChg>
      </pc:sldChg>
      <pc:sldChg chg="addSp delSp">
        <pc:chgData name="Despina Gerasimidou" userId="1e4e5938-f73e-42d3-a61b-def9922739a5" providerId="ADAL" clId="{CC0FCDA7-4394-4020-81F4-4B67542BA6B8}" dt="2018-05-25T08:18:34.905" v="40"/>
        <pc:sldMkLst>
          <pc:docMk/>
          <pc:sldMk cId="3646286415" sldId="306"/>
        </pc:sldMkLst>
        <pc:spChg chg="del">
          <ac:chgData name="Despina Gerasimidou" userId="1e4e5938-f73e-42d3-a61b-def9922739a5" providerId="ADAL" clId="{CC0FCDA7-4394-4020-81F4-4B67542BA6B8}" dt="2018-05-25T08:18:34.485" v="39" actId="478"/>
          <ac:spMkLst>
            <pc:docMk/>
            <pc:sldMk cId="3646286415" sldId="306"/>
            <ac:spMk id="6" creationId="{3EE17E0E-4D5F-4AC4-929A-079C04509EDE}"/>
          </ac:spMkLst>
        </pc:spChg>
        <pc:spChg chg="add">
          <ac:chgData name="Despina Gerasimidou" userId="1e4e5938-f73e-42d3-a61b-def9922739a5" providerId="ADAL" clId="{CC0FCDA7-4394-4020-81F4-4B67542BA6B8}" dt="2018-05-25T08:18:34.905" v="40"/>
          <ac:spMkLst>
            <pc:docMk/>
            <pc:sldMk cId="3646286415" sldId="306"/>
            <ac:spMk id="8" creationId="{1A8B5FF4-7C6D-4F9B-ADFF-5CEEEF8FA538}"/>
          </ac:spMkLst>
        </pc:spChg>
      </pc:sldChg>
      <pc:sldChg chg="addSp delSp">
        <pc:chgData name="Despina Gerasimidou" userId="1e4e5938-f73e-42d3-a61b-def9922739a5" providerId="ADAL" clId="{CC0FCDA7-4394-4020-81F4-4B67542BA6B8}" dt="2018-05-25T08:18:37.518" v="42"/>
        <pc:sldMkLst>
          <pc:docMk/>
          <pc:sldMk cId="646985090" sldId="307"/>
        </pc:sldMkLst>
        <pc:spChg chg="del">
          <ac:chgData name="Despina Gerasimidou" userId="1e4e5938-f73e-42d3-a61b-def9922739a5" providerId="ADAL" clId="{CC0FCDA7-4394-4020-81F4-4B67542BA6B8}" dt="2018-05-25T08:18:37.297" v="41" actId="478"/>
          <ac:spMkLst>
            <pc:docMk/>
            <pc:sldMk cId="646985090" sldId="307"/>
            <ac:spMk id="6" creationId="{3EE17E0E-4D5F-4AC4-929A-079C04509EDE}"/>
          </ac:spMkLst>
        </pc:spChg>
        <pc:spChg chg="add">
          <ac:chgData name="Despina Gerasimidou" userId="1e4e5938-f73e-42d3-a61b-def9922739a5" providerId="ADAL" clId="{CC0FCDA7-4394-4020-81F4-4B67542BA6B8}" dt="2018-05-25T08:18:37.518" v="42"/>
          <ac:spMkLst>
            <pc:docMk/>
            <pc:sldMk cId="646985090" sldId="307"/>
            <ac:spMk id="8" creationId="{8AF9C668-381A-4671-9527-30ED1449DAF4}"/>
          </ac:spMkLst>
        </pc:spChg>
      </pc:sldChg>
      <pc:sldChg chg="addSp delSp">
        <pc:chgData name="Despina Gerasimidou" userId="1e4e5938-f73e-42d3-a61b-def9922739a5" providerId="ADAL" clId="{CC0FCDA7-4394-4020-81F4-4B67542BA6B8}" dt="2018-05-25T08:18:42.661" v="46"/>
        <pc:sldMkLst>
          <pc:docMk/>
          <pc:sldMk cId="4214138256" sldId="308"/>
        </pc:sldMkLst>
        <pc:spChg chg="del">
          <ac:chgData name="Despina Gerasimidou" userId="1e4e5938-f73e-42d3-a61b-def9922739a5" providerId="ADAL" clId="{CC0FCDA7-4394-4020-81F4-4B67542BA6B8}" dt="2018-05-25T08:18:42.418" v="45" actId="478"/>
          <ac:spMkLst>
            <pc:docMk/>
            <pc:sldMk cId="4214138256" sldId="308"/>
            <ac:spMk id="6" creationId="{3EE17E0E-4D5F-4AC4-929A-079C04509EDE}"/>
          </ac:spMkLst>
        </pc:spChg>
        <pc:spChg chg="add">
          <ac:chgData name="Despina Gerasimidou" userId="1e4e5938-f73e-42d3-a61b-def9922739a5" providerId="ADAL" clId="{CC0FCDA7-4394-4020-81F4-4B67542BA6B8}" dt="2018-05-25T08:18:42.661" v="46"/>
          <ac:spMkLst>
            <pc:docMk/>
            <pc:sldMk cId="4214138256" sldId="308"/>
            <ac:spMk id="8" creationId="{B13E2AD5-12CC-402C-9D93-14989F9BD72F}"/>
          </ac:spMkLst>
        </pc:spChg>
      </pc:sldChg>
      <pc:sldChg chg="addSp delSp">
        <pc:chgData name="Despina Gerasimidou" userId="1e4e5938-f73e-42d3-a61b-def9922739a5" providerId="ADAL" clId="{CC0FCDA7-4394-4020-81F4-4B67542BA6B8}" dt="2018-05-25T08:18:44.946" v="48"/>
        <pc:sldMkLst>
          <pc:docMk/>
          <pc:sldMk cId="301763528" sldId="309"/>
        </pc:sldMkLst>
        <pc:spChg chg="del">
          <ac:chgData name="Despina Gerasimidou" userId="1e4e5938-f73e-42d3-a61b-def9922739a5" providerId="ADAL" clId="{CC0FCDA7-4394-4020-81F4-4B67542BA6B8}" dt="2018-05-25T08:18:44.733" v="47" actId="478"/>
          <ac:spMkLst>
            <pc:docMk/>
            <pc:sldMk cId="301763528" sldId="309"/>
            <ac:spMk id="6" creationId="{3EE17E0E-4D5F-4AC4-929A-079C04509EDE}"/>
          </ac:spMkLst>
        </pc:spChg>
        <pc:spChg chg="add">
          <ac:chgData name="Despina Gerasimidou" userId="1e4e5938-f73e-42d3-a61b-def9922739a5" providerId="ADAL" clId="{CC0FCDA7-4394-4020-81F4-4B67542BA6B8}" dt="2018-05-25T08:18:44.946" v="48"/>
          <ac:spMkLst>
            <pc:docMk/>
            <pc:sldMk cId="301763528" sldId="309"/>
            <ac:spMk id="8" creationId="{DB01672F-1A63-43E7-8ACD-8605D4C223B7}"/>
          </ac:spMkLst>
        </pc:spChg>
      </pc:sldChg>
      <pc:sldChg chg="addSp delSp">
        <pc:chgData name="Despina Gerasimidou" userId="1e4e5938-f73e-42d3-a61b-def9922739a5" providerId="ADAL" clId="{CC0FCDA7-4394-4020-81F4-4B67542BA6B8}" dt="2018-05-25T08:18:48.522" v="50"/>
        <pc:sldMkLst>
          <pc:docMk/>
          <pc:sldMk cId="3227783633" sldId="310"/>
        </pc:sldMkLst>
        <pc:spChg chg="del">
          <ac:chgData name="Despina Gerasimidou" userId="1e4e5938-f73e-42d3-a61b-def9922739a5" providerId="ADAL" clId="{CC0FCDA7-4394-4020-81F4-4B67542BA6B8}" dt="2018-05-25T08:18:48.286" v="49" actId="478"/>
          <ac:spMkLst>
            <pc:docMk/>
            <pc:sldMk cId="3227783633" sldId="310"/>
            <ac:spMk id="6" creationId="{3EE17E0E-4D5F-4AC4-929A-079C04509EDE}"/>
          </ac:spMkLst>
        </pc:spChg>
        <pc:spChg chg="add">
          <ac:chgData name="Despina Gerasimidou" userId="1e4e5938-f73e-42d3-a61b-def9922739a5" providerId="ADAL" clId="{CC0FCDA7-4394-4020-81F4-4B67542BA6B8}" dt="2018-05-25T08:18:48.522" v="50"/>
          <ac:spMkLst>
            <pc:docMk/>
            <pc:sldMk cId="3227783633" sldId="310"/>
            <ac:spMk id="9" creationId="{1D823190-21E8-4F50-8842-3675B7770ED6}"/>
          </ac:spMkLst>
        </pc:spChg>
      </pc:sldChg>
      <pc:sldChg chg="addSp delSp">
        <pc:chgData name="Despina Gerasimidou" userId="1e4e5938-f73e-42d3-a61b-def9922739a5" providerId="ADAL" clId="{CC0FCDA7-4394-4020-81F4-4B67542BA6B8}" dt="2018-05-25T08:18:40.210" v="44"/>
        <pc:sldMkLst>
          <pc:docMk/>
          <pc:sldMk cId="993929066" sldId="311"/>
        </pc:sldMkLst>
        <pc:spChg chg="del">
          <ac:chgData name="Despina Gerasimidou" userId="1e4e5938-f73e-42d3-a61b-def9922739a5" providerId="ADAL" clId="{CC0FCDA7-4394-4020-81F4-4B67542BA6B8}" dt="2018-05-25T08:18:39.997" v="43" actId="478"/>
          <ac:spMkLst>
            <pc:docMk/>
            <pc:sldMk cId="993929066" sldId="311"/>
            <ac:spMk id="6" creationId="{3EE17E0E-4D5F-4AC4-929A-079C04509EDE}"/>
          </ac:spMkLst>
        </pc:spChg>
        <pc:spChg chg="add">
          <ac:chgData name="Despina Gerasimidou" userId="1e4e5938-f73e-42d3-a61b-def9922739a5" providerId="ADAL" clId="{CC0FCDA7-4394-4020-81F4-4B67542BA6B8}" dt="2018-05-25T08:18:40.210" v="44"/>
          <ac:spMkLst>
            <pc:docMk/>
            <pc:sldMk cId="993929066" sldId="311"/>
            <ac:spMk id="8" creationId="{28E061C7-EA6E-4354-A1CB-4B5D49225F82}"/>
          </ac:spMkLst>
        </pc:spChg>
      </pc:sldChg>
    </pc:docChg>
  </pc:docChgLst>
  <pc:docChgLst>
    <pc:chgData name="Despina Gerasimidou" userId="1e4e5938-f73e-42d3-a61b-def9922739a5" providerId="ADAL" clId="{E7E260B0-40AE-48A9-83C5-DAEA979C7732}"/>
    <pc:docChg chg="undo custSel addSld modSld">
      <pc:chgData name="Despina Gerasimidou" userId="1e4e5938-f73e-42d3-a61b-def9922739a5" providerId="ADAL" clId="{E7E260B0-40AE-48A9-83C5-DAEA979C7732}" dt="2018-05-18T09:23:28.605" v="101" actId="20577"/>
      <pc:docMkLst>
        <pc:docMk/>
      </pc:docMkLst>
      <pc:sldChg chg="modSp">
        <pc:chgData name="Despina Gerasimidou" userId="1e4e5938-f73e-42d3-a61b-def9922739a5" providerId="ADAL" clId="{E7E260B0-40AE-48A9-83C5-DAEA979C7732}" dt="2018-05-18T09:23:14.043" v="100" actId="20577"/>
        <pc:sldMkLst>
          <pc:docMk/>
          <pc:sldMk cId="646985090" sldId="307"/>
        </pc:sldMkLst>
        <pc:spChg chg="mod">
          <ac:chgData name="Despina Gerasimidou" userId="1e4e5938-f73e-42d3-a61b-def9922739a5" providerId="ADAL" clId="{E7E260B0-40AE-48A9-83C5-DAEA979C7732}" dt="2018-05-18T09:23:14.043" v="100" actId="20577"/>
          <ac:spMkLst>
            <pc:docMk/>
            <pc:sldMk cId="646985090" sldId="307"/>
            <ac:spMk id="3" creationId="{251F9A84-729E-4EC7-A4EE-CDE766759BF2}"/>
          </ac:spMkLst>
        </pc:spChg>
      </pc:sldChg>
      <pc:sldChg chg="modSp">
        <pc:chgData name="Despina Gerasimidou" userId="1e4e5938-f73e-42d3-a61b-def9922739a5" providerId="ADAL" clId="{E7E260B0-40AE-48A9-83C5-DAEA979C7732}" dt="2018-05-18T09:23:28.605" v="101" actId="20577"/>
        <pc:sldMkLst>
          <pc:docMk/>
          <pc:sldMk cId="4214138256" sldId="308"/>
        </pc:sldMkLst>
        <pc:spChg chg="mod">
          <ac:chgData name="Despina Gerasimidou" userId="1e4e5938-f73e-42d3-a61b-def9922739a5" providerId="ADAL" clId="{E7E260B0-40AE-48A9-83C5-DAEA979C7732}" dt="2018-05-18T09:23:28.605" v="101" actId="20577"/>
          <ac:spMkLst>
            <pc:docMk/>
            <pc:sldMk cId="4214138256" sldId="308"/>
            <ac:spMk id="3" creationId="{251F9A84-729E-4EC7-A4EE-CDE766759BF2}"/>
          </ac:spMkLst>
        </pc:spChg>
      </pc:sldChg>
      <pc:sldChg chg="add setBg">
        <pc:chgData name="Despina Gerasimidou" userId="1e4e5938-f73e-42d3-a61b-def9922739a5" providerId="ADAL" clId="{E7E260B0-40AE-48A9-83C5-DAEA979C7732}" dt="2018-05-18T09:22:27.025" v="49" actId="20577"/>
        <pc:sldMkLst>
          <pc:docMk/>
          <pc:sldMk cId="3152968212" sldId="31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EB6B9-DAB3-46C2-A615-1DF00BB427CB}" type="datetimeFigureOut">
              <a:rPr lang="en-GB"/>
              <a:t>25/05/2018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B9397-2F5C-473A-ADDB-C9FFF0C74EBC}" type="slidenum">
              <a:rPr lang="en-GB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598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392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338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8828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177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272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6376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822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305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7762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840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260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154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3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A close up of a sign&#10;&#10;Description generated with high confidence">
            <a:extLst>
              <a:ext uri="{FF2B5EF4-FFF2-40B4-BE49-F238E27FC236}">
                <a16:creationId xmlns:a16="http://schemas.microsoft.com/office/drawing/2014/main" id="{042BE893-6479-496D-A0B7-44DFE817F1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897" y="734404"/>
            <a:ext cx="8214206" cy="576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668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00A3B1"/>
                </a:solidFill>
                <a:latin typeface="Century Gothic" panose="020B0502020202020204" pitchFamily="34" charset="0"/>
              </a:rPr>
              <a:t>Present the ideas for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Present your ideas for actions in one minute.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Give recommendations on how to improve the ideas for actions.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B01672F-1A63-43E7-8ACD-8605D4C223B7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Self-facilitated country workshop</a:t>
            </a:r>
          </a:p>
        </p:txBody>
      </p:sp>
    </p:spTree>
    <p:extLst>
      <p:ext uri="{BB962C8B-B14F-4D97-AF65-F5344CB8AC3E}">
        <p14:creationId xmlns:p14="http://schemas.microsoft.com/office/powerpoint/2010/main" val="301763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00A3B1"/>
                </a:solidFill>
                <a:latin typeface="Century Gothic" panose="020B0502020202020204" pitchFamily="34" charset="0"/>
              </a:rPr>
              <a:t>Wrap up and cool down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C3EF3DE6-C835-AA47-AEA1-8AEE98B04C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9300" y="2128044"/>
            <a:ext cx="5613400" cy="3746500"/>
          </a:xfr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D823190-21E8-4F50-8842-3675B7770ED6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Self-facilitated country workshop</a:t>
            </a:r>
          </a:p>
        </p:txBody>
      </p:sp>
    </p:spTree>
    <p:extLst>
      <p:ext uri="{BB962C8B-B14F-4D97-AF65-F5344CB8AC3E}">
        <p14:creationId xmlns:p14="http://schemas.microsoft.com/office/powerpoint/2010/main" val="3227783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3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53CFDB-C30C-46C4-82DA-95EEDD58E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985" y="5806774"/>
            <a:ext cx="6132029" cy="11071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00C11E-997D-40BB-AD7E-88ED464DB13B}"/>
              </a:ext>
            </a:extLst>
          </p:cNvPr>
          <p:cNvSpPr txBox="1"/>
          <p:nvPr/>
        </p:nvSpPr>
        <p:spPr>
          <a:xfrm>
            <a:off x="4330132" y="6064477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#iflaGlobalVision</a:t>
            </a:r>
            <a:endParaRPr lang="en-GB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37132F8-4C03-4237-908C-881F14CA4319}"/>
              </a:ext>
            </a:extLst>
          </p:cNvPr>
          <p:cNvSpPr/>
          <p:nvPr/>
        </p:nvSpPr>
        <p:spPr>
          <a:xfrm>
            <a:off x="242695" y="2735992"/>
            <a:ext cx="11575289" cy="120032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en-US" sz="3600" dirty="0">
                <a:latin typeface="Franklin Gothic Demi" panose="020B0703020102020204" pitchFamily="34" charset="0"/>
              </a:rPr>
              <a:t>A strong and united library field </a:t>
            </a:r>
            <a:br>
              <a:rPr lang="en-US" sz="3600" dirty="0">
                <a:latin typeface="Franklin Gothic Demi" panose="020B0703020102020204" pitchFamily="34" charset="0"/>
              </a:rPr>
            </a:br>
            <a:r>
              <a:rPr lang="en-US" sz="3600" dirty="0">
                <a:latin typeface="Franklin Gothic Demi" panose="020B0703020102020204" pitchFamily="34" charset="0"/>
              </a:rPr>
              <a:t>powering literate, informed and participative societies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583E5D-160A-43BF-ABDF-19E5B7566350}"/>
              </a:ext>
            </a:extLst>
          </p:cNvPr>
          <p:cNvSpPr txBox="1">
            <a:spLocks/>
          </p:cNvSpPr>
          <p:nvPr/>
        </p:nvSpPr>
        <p:spPr>
          <a:xfrm>
            <a:off x="374016" y="767443"/>
            <a:ext cx="11443968" cy="11398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Our Vision, Our Future!</a:t>
            </a:r>
          </a:p>
        </p:txBody>
      </p:sp>
    </p:spTree>
    <p:extLst>
      <p:ext uri="{BB962C8B-B14F-4D97-AF65-F5344CB8AC3E}">
        <p14:creationId xmlns:p14="http://schemas.microsoft.com/office/powerpoint/2010/main" val="2711967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00A3B1"/>
                </a:solidFill>
                <a:latin typeface="Century Gothic" panose="020B0502020202020204" pitchFamily="34" charset="0"/>
              </a:rPr>
              <a:t>Welcome!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We are in the second phase of IFLA’s Global Vision discussion.</a:t>
            </a:r>
          </a:p>
          <a:p>
            <a:r>
              <a:rPr lang="en-US" dirty="0"/>
              <a:t>We are here to contribute to the </a:t>
            </a:r>
            <a:r>
              <a:rPr lang="en-US" b="1" dirty="0"/>
              <a:t>largest ideas store of actions</a:t>
            </a:r>
            <a:r>
              <a:rPr lang="en-US" dirty="0"/>
              <a:t> based on the results of phase 1.</a:t>
            </a:r>
          </a:p>
          <a:p>
            <a:r>
              <a:rPr lang="en-US" dirty="0"/>
              <a:t>On social media, use the #</a:t>
            </a:r>
            <a:r>
              <a:rPr lang="en-US" dirty="0" err="1"/>
              <a:t>IFLAGlobalVision</a:t>
            </a:r>
            <a:r>
              <a:rPr lang="en-US" dirty="0"/>
              <a:t> hashtag.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Self-facilitated country workshop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84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00A3B1"/>
                </a:solidFill>
                <a:latin typeface="Century Gothic" panose="020B0502020202020204" pitchFamily="34" charset="0"/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Please share:</a:t>
            </a:r>
          </a:p>
          <a:p>
            <a:r>
              <a:rPr lang="en-GB" dirty="0"/>
              <a:t>Your name</a:t>
            </a:r>
          </a:p>
          <a:p>
            <a:r>
              <a:rPr lang="en-GB" dirty="0"/>
              <a:t>Your total library experience in years</a:t>
            </a:r>
          </a:p>
          <a:p>
            <a:r>
              <a:rPr lang="en-GB" dirty="0"/>
              <a:t>The library type you have most experience in</a:t>
            </a:r>
            <a:br>
              <a:rPr lang="en-GB" dirty="0"/>
            </a:br>
            <a:r>
              <a:rPr lang="en-GB" sz="2000" dirty="0"/>
              <a:t>(National, Academic and Research, Public, School, Special, Other, or not a librarian)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144C28B-669D-4D50-BA23-27903902EB0A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Self-facilitated country workshop</a:t>
            </a:r>
          </a:p>
        </p:txBody>
      </p:sp>
    </p:spTree>
    <p:extLst>
      <p:ext uri="{BB962C8B-B14F-4D97-AF65-F5344CB8AC3E}">
        <p14:creationId xmlns:p14="http://schemas.microsoft.com/office/powerpoint/2010/main" val="53051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3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53CFDB-C30C-46C4-82DA-95EEDD58E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985" y="5806774"/>
            <a:ext cx="6132029" cy="11071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00C11E-997D-40BB-AD7E-88ED464DB13B}"/>
              </a:ext>
            </a:extLst>
          </p:cNvPr>
          <p:cNvSpPr txBox="1"/>
          <p:nvPr/>
        </p:nvSpPr>
        <p:spPr>
          <a:xfrm>
            <a:off x="4330132" y="6064477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#iflaGlobalVision</a:t>
            </a:r>
            <a:endParaRPr lang="en-GB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37132F8-4C03-4237-908C-881F14CA4319}"/>
              </a:ext>
            </a:extLst>
          </p:cNvPr>
          <p:cNvSpPr/>
          <p:nvPr/>
        </p:nvSpPr>
        <p:spPr>
          <a:xfrm>
            <a:off x="242695" y="2735992"/>
            <a:ext cx="11575289" cy="120032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en-US" sz="3600" dirty="0">
                <a:latin typeface="Franklin Gothic Demi" panose="020B0703020102020204" pitchFamily="34" charset="0"/>
              </a:rPr>
              <a:t>A strong and united library field </a:t>
            </a:r>
            <a:br>
              <a:rPr lang="en-US" sz="3600" dirty="0">
                <a:latin typeface="Franklin Gothic Demi" panose="020B0703020102020204" pitchFamily="34" charset="0"/>
              </a:rPr>
            </a:br>
            <a:r>
              <a:rPr lang="en-US" sz="3600" dirty="0">
                <a:latin typeface="Franklin Gothic Demi" panose="020B0703020102020204" pitchFamily="34" charset="0"/>
              </a:rPr>
              <a:t>powering literate, informed and participative societies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583E5D-160A-43BF-ABDF-19E5B7566350}"/>
              </a:ext>
            </a:extLst>
          </p:cNvPr>
          <p:cNvSpPr txBox="1">
            <a:spLocks/>
          </p:cNvSpPr>
          <p:nvPr/>
        </p:nvSpPr>
        <p:spPr>
          <a:xfrm>
            <a:off x="374016" y="767443"/>
            <a:ext cx="11443968" cy="11398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Our Vision, Our Future!</a:t>
            </a:r>
          </a:p>
        </p:txBody>
      </p:sp>
    </p:spTree>
    <p:extLst>
      <p:ext uri="{BB962C8B-B14F-4D97-AF65-F5344CB8AC3E}">
        <p14:creationId xmlns:p14="http://schemas.microsoft.com/office/powerpoint/2010/main" val="3152968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29F944-1889-431D-9558-5EB161018E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567" t="19487" r="26793" b="8735"/>
          <a:stretch/>
        </p:blipFill>
        <p:spPr>
          <a:xfrm>
            <a:off x="5558907" y="1418780"/>
            <a:ext cx="3227140" cy="47140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413"/>
            <a:ext cx="10515600" cy="1325563"/>
          </a:xfrm>
        </p:spPr>
        <p:txBody>
          <a:bodyPr/>
          <a:lstStyle/>
          <a:p>
            <a:r>
              <a:rPr lang="es-AR" b="1" dirty="0">
                <a:solidFill>
                  <a:srgbClr val="00A3B1"/>
                </a:solidFill>
                <a:latin typeface="Century Gothic" panose="020B0502020202020204" pitchFamily="34" charset="0"/>
              </a:rPr>
              <a:t>10 opportunities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86F6E7-AE94-4D2D-8225-428909CDEC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451" t="19863" r="25947" b="8415"/>
          <a:stretch/>
        </p:blipFill>
        <p:spPr>
          <a:xfrm>
            <a:off x="2219155" y="1434437"/>
            <a:ext cx="3339752" cy="440302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5123ECD-09B9-4820-A1B9-1C7E1D3A348F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Self-facilitated country workshop</a:t>
            </a:r>
          </a:p>
        </p:txBody>
      </p:sp>
    </p:spTree>
    <p:extLst>
      <p:ext uri="{BB962C8B-B14F-4D97-AF65-F5344CB8AC3E}">
        <p14:creationId xmlns:p14="http://schemas.microsoft.com/office/powerpoint/2010/main" val="2211807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00A3B1"/>
                </a:solidFill>
                <a:latin typeface="Century Gothic" panose="020B0502020202020204" pitchFamily="34" charset="0"/>
              </a:rPr>
              <a:t>Creating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Please create 5 equally sized groups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A8B5FF4-7C6D-4F9B-ADFF-5CEEEF8FA538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Self-facilitated country workshop</a:t>
            </a:r>
          </a:p>
        </p:txBody>
      </p:sp>
    </p:spTree>
    <p:extLst>
      <p:ext uri="{BB962C8B-B14F-4D97-AF65-F5344CB8AC3E}">
        <p14:creationId xmlns:p14="http://schemas.microsoft.com/office/powerpoint/2010/main" val="3646286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00A3B1"/>
                </a:solidFill>
                <a:latin typeface="Century Gothic" panose="020B0502020202020204" pitchFamily="34" charset="0"/>
              </a:rPr>
              <a:t>Prioritizing the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In each group:</a:t>
            </a:r>
          </a:p>
          <a:p>
            <a:r>
              <a:rPr lang="en-US" dirty="0"/>
              <a:t>Discuss the results from phase 1 (highlights and opportunities)</a:t>
            </a:r>
          </a:p>
          <a:p>
            <a:r>
              <a:rPr lang="en-US" dirty="0"/>
              <a:t>Create a top-3 opportunities’ list for your country</a:t>
            </a:r>
          </a:p>
          <a:p>
            <a:r>
              <a:rPr lang="en-US" dirty="0"/>
              <a:t>Create a top-5 opportunities’ list for your region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Then: we’ll create a shared list of top opportunities for the country and region in the room.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AF9C668-381A-4671-9527-30ED1449DAF4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Self-facilitated country workshop</a:t>
            </a:r>
          </a:p>
        </p:txBody>
      </p:sp>
    </p:spTree>
    <p:extLst>
      <p:ext uri="{BB962C8B-B14F-4D97-AF65-F5344CB8AC3E}">
        <p14:creationId xmlns:p14="http://schemas.microsoft.com/office/powerpoint/2010/main" val="646985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00A3B1"/>
                </a:solidFill>
                <a:latin typeface="Century Gothic" panose="020B0502020202020204" pitchFamily="34" charset="0"/>
              </a:rPr>
              <a:t>Assigning opportunities to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Each group gets assigned 1 opportunity to work on.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3 groups get the top-3 opportunities for the country.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One group works on opportunity 5: advocacy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One group works on opportunity 7: collaboration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8E061C7-EA6E-4354-A1CB-4B5D49225F82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Self-facilitated country workshop</a:t>
            </a:r>
          </a:p>
        </p:txBody>
      </p:sp>
    </p:spTree>
    <p:extLst>
      <p:ext uri="{BB962C8B-B14F-4D97-AF65-F5344CB8AC3E}">
        <p14:creationId xmlns:p14="http://schemas.microsoft.com/office/powerpoint/2010/main" val="993929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00A3B1"/>
                </a:solidFill>
                <a:latin typeface="Century Gothic" panose="020B0502020202020204" pitchFamily="34" charset="0"/>
              </a:rPr>
              <a:t>Creating ideas for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/>
              <a:t>In your group: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What 5 ideas for actions could we as librarians consider to realise this opportunity in our country?</a:t>
            </a: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br>
              <a:rPr lang="en-GB" dirty="0"/>
            </a:br>
            <a:r>
              <a:rPr lang="en-GB" sz="2000" dirty="0"/>
              <a:t>Opportunity 5: What 5 bold actions are needed for us (as librarians) to improve advocacy for the library field in our country?</a:t>
            </a:r>
            <a:br>
              <a:rPr lang="en-GB" sz="2000" dirty="0"/>
            </a:br>
            <a:r>
              <a:rPr lang="en-GB" sz="2000" dirty="0"/>
              <a:t>Opportunity 7: What 5 bold actions could we (as librarians) take to improve collaboration across the library field in our country? And: List 1 bold action that we could take as librarians to improve collaboration within our region.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13E2AD5-12CC-402C-9D93-14989F9BD72F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Self-facilitated country workshop</a:t>
            </a:r>
          </a:p>
        </p:txBody>
      </p:sp>
    </p:spTree>
    <p:extLst>
      <p:ext uri="{BB962C8B-B14F-4D97-AF65-F5344CB8AC3E}">
        <p14:creationId xmlns:p14="http://schemas.microsoft.com/office/powerpoint/2010/main" val="4214138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29822AA4AE294ABB9ABBC94873A2C1" ma:contentTypeVersion="7" ma:contentTypeDescription="Create a new document." ma:contentTypeScope="" ma:versionID="2defd4f49c6f4d45aa42dc843dbb644a">
  <xsd:schema xmlns:xsd="http://www.w3.org/2001/XMLSchema" xmlns:xs="http://www.w3.org/2001/XMLSchema" xmlns:p="http://schemas.microsoft.com/office/2006/metadata/properties" xmlns:ns2="2e85a74a-14d1-4a70-a1cb-bf85aed931f9" xmlns:ns3="e2ccb4e9-f1ac-4650-8fa3-3907bee8bbee" targetNamespace="http://schemas.microsoft.com/office/2006/metadata/properties" ma:root="true" ma:fieldsID="b6e2b8d6ea2f24e428006ab7690eb3ce" ns2:_="" ns3:_="">
    <xsd:import namespace="2e85a74a-14d1-4a70-a1cb-bf85aed931f9"/>
    <xsd:import namespace="e2ccb4e9-f1ac-4650-8fa3-3907bee8bbe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85a74a-14d1-4a70-a1cb-bf85aed931f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ccb4e9-f1ac-4650-8fa3-3907bee8bb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e85a74a-14d1-4a70-a1cb-bf85aed931f9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F7194B1A-D6FE-40BD-8DA9-66BDC3B28FA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A286858-A5B3-4450-A0BF-B914977017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e85a74a-14d1-4a70-a1cb-bf85aed931f9"/>
    <ds:schemaRef ds:uri="e2ccb4e9-f1ac-4650-8fa3-3907bee8bb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042E92-6F91-4F57-B022-D89833AE4C61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e2ccb4e9-f1ac-4650-8fa3-3907bee8bbee"/>
    <ds:schemaRef ds:uri="http://purl.org/dc/dcmitype/"/>
    <ds:schemaRef ds:uri="2e85a74a-14d1-4a70-a1cb-bf85aed931f9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280</Words>
  <Application>Microsoft Office PowerPoint</Application>
  <PresentationFormat>Widescreen</PresentationFormat>
  <Paragraphs>47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等线</vt:lpstr>
      <vt:lpstr>Arial</vt:lpstr>
      <vt:lpstr>Calibri</vt:lpstr>
      <vt:lpstr>Calibri Light</vt:lpstr>
      <vt:lpstr>Century Gothic</vt:lpstr>
      <vt:lpstr>Franklin Gothic Demi</vt:lpstr>
      <vt:lpstr>Office Theme</vt:lpstr>
      <vt:lpstr>PowerPoint Presentation</vt:lpstr>
      <vt:lpstr>Welcome!</vt:lpstr>
      <vt:lpstr>Introduction</vt:lpstr>
      <vt:lpstr>PowerPoint Presentation</vt:lpstr>
      <vt:lpstr>10 opportunities</vt:lpstr>
      <vt:lpstr>Creating groups</vt:lpstr>
      <vt:lpstr>Prioritizing the opportunities</vt:lpstr>
      <vt:lpstr>Assigning opportunities to groups</vt:lpstr>
      <vt:lpstr>Creating ideas for actions</vt:lpstr>
      <vt:lpstr>Present the ideas for actions</vt:lpstr>
      <vt:lpstr>Wrap up and cool down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Violeta Bertolini</dc:creator>
  <cp:lastModifiedBy>Despina Gerasimidou</cp:lastModifiedBy>
  <cp:revision>75</cp:revision>
  <dcterms:modified xsi:type="dcterms:W3CDTF">2018-05-25T08:18:48Z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0x0101009A29822AA4AE294ABB9ABBC94873A2C1</vt:lpwstr>
  </property>
  <property fmtid="{D5CDD505-2E9C-101B-9397-08002B2CF9AE}" pid="3" name="Order">
    <vt:r8>1174400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Url">
    <vt:lpwstr/>
  </property>
  <property fmtid="{D5CDD505-2E9C-101B-9397-08002B2CF9AE}" pid="7" name="ComplianceAssetId">
    <vt:lpwstr/>
  </property>
</Properties>
</file>