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30"/>
  </p:notesMasterIdLst>
  <p:sldIdLst>
    <p:sldId id="432" r:id="rId5"/>
    <p:sldId id="900" r:id="rId6"/>
    <p:sldId id="902" r:id="rId7"/>
    <p:sldId id="901" r:id="rId8"/>
    <p:sldId id="905" r:id="rId9"/>
    <p:sldId id="805" r:id="rId10"/>
    <p:sldId id="906" r:id="rId11"/>
    <p:sldId id="907" r:id="rId12"/>
    <p:sldId id="923" r:id="rId13"/>
    <p:sldId id="910" r:id="rId14"/>
    <p:sldId id="911" r:id="rId15"/>
    <p:sldId id="912" r:id="rId16"/>
    <p:sldId id="908" r:id="rId17"/>
    <p:sldId id="924" r:id="rId18"/>
    <p:sldId id="918" r:id="rId19"/>
    <p:sldId id="920" r:id="rId20"/>
    <p:sldId id="921" r:id="rId21"/>
    <p:sldId id="919" r:id="rId22"/>
    <p:sldId id="914" r:id="rId23"/>
    <p:sldId id="922" r:id="rId24"/>
    <p:sldId id="913" r:id="rId25"/>
    <p:sldId id="909" r:id="rId26"/>
    <p:sldId id="915" r:id="rId27"/>
    <p:sldId id="916" r:id="rId28"/>
    <p:sldId id="903"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dna Matas Casadevall" initials="AMC" lastIdx="6" clrIdx="0">
    <p:extLst/>
  </p:cmAuthor>
  <p:cmAuthor id="2" name="Despina Gerasimidou" initials="DG" lastIdx="2" clrIdx="1">
    <p:extLst/>
  </p:cmAuthor>
  <p:cmAuthor id="3" name="Violeta Bertolini" initials="VB" lastIdx="2" clrIdx="2">
    <p:extLst/>
  </p:cmAuthor>
  <p:cmAuthor id="4" name="Violeta Bertolini" initials="VB [2]"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9254"/>
    <a:srgbClr val="00B9FE"/>
    <a:srgbClr val="E15436"/>
    <a:srgbClr val="F0EDD4"/>
    <a:srgbClr val="1B0F0F"/>
    <a:srgbClr val="005331"/>
    <a:srgbClr val="183668"/>
    <a:srgbClr val="808080"/>
    <a:srgbClr val="00A3B1"/>
    <a:srgbClr val="00B0D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2EB2D-F1FA-44B1-B130-723148F08C1A}" v="2526" dt="2018-09-20T08:32:33.197"/>
    <p1510:client id="{4BECE586-8EA4-4DDD-86F9-54F3BCAEF132}" v="77" dt="2018-09-20T11:02:54.205"/>
    <p1510:client id="{986776FF-2C6C-404B-AC32-E061F538FFCD}" v="3009" dt="2018-09-20T11:06:35.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1" autoAdjust="0"/>
    <p:restoredTop sz="93883" autoAdjust="0"/>
  </p:normalViewPr>
  <p:slideViewPr>
    <p:cSldViewPr snapToGrid="0">
      <p:cViewPr varScale="1">
        <p:scale>
          <a:sx n="84" d="100"/>
          <a:sy n="84" d="100"/>
        </p:scale>
        <p:origin x="114" y="864"/>
      </p:cViewPr>
      <p:guideLst>
        <p:guide orient="horz" pos="2160"/>
        <p:guide pos="3840"/>
      </p:guideLst>
    </p:cSldViewPr>
  </p:slideViewPr>
  <p:notesTextViewPr>
    <p:cViewPr>
      <p:scale>
        <a:sx n="3" d="2"/>
        <a:sy n="3" d="2"/>
      </p:scale>
      <p:origin x="0" y="0"/>
    </p:cViewPr>
  </p:notesTextViewPr>
  <p:sorterViewPr>
    <p:cViewPr>
      <p:scale>
        <a:sx n="106" d="100"/>
        <a:sy n="106" d="100"/>
      </p:scale>
      <p:origin x="0" y="-34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oleta Bertolini" userId="53faea28-732c-4e8c-9a44-fd615006b956" providerId="ADAL" clId="{8512EB2D-F1FA-44B1-B130-723148F08C1A}"/>
    <pc:docChg chg="undo custSel addSld delSld modSld sldOrd">
      <pc:chgData name="Violeta Bertolini" userId="53faea28-732c-4e8c-9a44-fd615006b956" providerId="ADAL" clId="{8512EB2D-F1FA-44B1-B130-723148F08C1A}" dt="2018-09-20T08:32:33.197" v="2505" actId="207"/>
      <pc:docMkLst>
        <pc:docMk/>
      </pc:docMkLst>
      <pc:sldChg chg="addSp modSp">
        <pc:chgData name="Violeta Bertolini" userId="53faea28-732c-4e8c-9a44-fd615006b956" providerId="ADAL" clId="{8512EB2D-F1FA-44B1-B130-723148F08C1A}" dt="2018-09-19T21:47:52.991" v="1557" actId="20577"/>
        <pc:sldMkLst>
          <pc:docMk/>
          <pc:sldMk cId="2766692423" sldId="805"/>
        </pc:sldMkLst>
        <pc:spChg chg="add mod">
          <ac:chgData name="Violeta Bertolini" userId="53faea28-732c-4e8c-9a44-fd615006b956" providerId="ADAL" clId="{8512EB2D-F1FA-44B1-B130-723148F08C1A}" dt="2018-09-19T20:09:31.886" v="336" actId="14100"/>
          <ac:spMkLst>
            <pc:docMk/>
            <pc:sldMk cId="2766692423" sldId="805"/>
            <ac:spMk id="2" creationId="{24B52D72-DD55-4FE7-9C67-DE4CEE99FDE5}"/>
          </ac:spMkLst>
        </pc:spChg>
        <pc:spChg chg="mod">
          <ac:chgData name="Violeta Bertolini" userId="53faea28-732c-4e8c-9a44-fd615006b956" providerId="ADAL" clId="{8512EB2D-F1FA-44B1-B130-723148F08C1A}" dt="2018-09-19T20:08:51.617" v="325" actId="2711"/>
          <ac:spMkLst>
            <pc:docMk/>
            <pc:sldMk cId="2766692423" sldId="805"/>
            <ac:spMk id="3" creationId="{2CF9CD12-8FB3-411A-B3ED-B611D1A101B3}"/>
          </ac:spMkLst>
        </pc:spChg>
        <pc:spChg chg="mod">
          <ac:chgData name="Violeta Bertolini" userId="53faea28-732c-4e8c-9a44-fd615006b956" providerId="ADAL" clId="{8512EB2D-F1FA-44B1-B130-723148F08C1A}" dt="2018-09-19T20:09:24.817" v="334" actId="14100"/>
          <ac:spMkLst>
            <pc:docMk/>
            <pc:sldMk cId="2766692423" sldId="805"/>
            <ac:spMk id="4" creationId="{7715AFCF-65CF-4162-B692-E1FEA8850942}"/>
          </ac:spMkLst>
        </pc:spChg>
        <pc:spChg chg="mod">
          <ac:chgData name="Violeta Bertolini" userId="53faea28-732c-4e8c-9a44-fd615006b956" providerId="ADAL" clId="{8512EB2D-F1FA-44B1-B130-723148F08C1A}" dt="2018-09-19T20:10:55.636" v="422" actId="207"/>
          <ac:spMkLst>
            <pc:docMk/>
            <pc:sldMk cId="2766692423" sldId="805"/>
            <ac:spMk id="6" creationId="{7ADDFDE6-DE8B-4CCB-A4EC-E0C7F5BE7E98}"/>
          </ac:spMkLst>
        </pc:spChg>
        <pc:spChg chg="add mod">
          <ac:chgData name="Violeta Bertolini" userId="53faea28-732c-4e8c-9a44-fd615006b956" providerId="ADAL" clId="{8512EB2D-F1FA-44B1-B130-723148F08C1A}" dt="2018-09-19T21:47:52.991" v="1557" actId="20577"/>
          <ac:spMkLst>
            <pc:docMk/>
            <pc:sldMk cId="2766692423" sldId="805"/>
            <ac:spMk id="8" creationId="{1EF6DC18-C86F-419D-8050-D7A34AC78CD1}"/>
          </ac:spMkLst>
        </pc:spChg>
        <pc:picChg chg="mod">
          <ac:chgData name="Violeta Bertolini" userId="53faea28-732c-4e8c-9a44-fd615006b956" providerId="ADAL" clId="{8512EB2D-F1FA-44B1-B130-723148F08C1A}" dt="2018-09-19T20:10:42.608" v="420" actId="1076"/>
          <ac:picMkLst>
            <pc:docMk/>
            <pc:sldMk cId="2766692423" sldId="805"/>
            <ac:picMk id="7" creationId="{EBF9C2FE-E537-4329-9987-3C9C6B93F3D6}"/>
          </ac:picMkLst>
        </pc:picChg>
        <pc:picChg chg="mod">
          <ac:chgData name="Violeta Bertolini" userId="53faea28-732c-4e8c-9a44-fd615006b956" providerId="ADAL" clId="{8512EB2D-F1FA-44B1-B130-723148F08C1A}" dt="2018-09-19T20:08:37.082" v="323" actId="14100"/>
          <ac:picMkLst>
            <pc:docMk/>
            <pc:sldMk cId="2766692423" sldId="805"/>
            <ac:picMk id="2050" creationId="{752339DC-3B39-4592-BC27-14138197744E}"/>
          </ac:picMkLst>
        </pc:picChg>
      </pc:sldChg>
      <pc:sldChg chg="modSp">
        <pc:chgData name="Violeta Bertolini" userId="53faea28-732c-4e8c-9a44-fd615006b956" providerId="ADAL" clId="{8512EB2D-F1FA-44B1-B130-723148F08C1A}" dt="2018-09-19T19:55:43.805" v="2" actId="207"/>
        <pc:sldMkLst>
          <pc:docMk/>
          <pc:sldMk cId="2563254273" sldId="900"/>
        </pc:sldMkLst>
        <pc:spChg chg="mod">
          <ac:chgData name="Violeta Bertolini" userId="53faea28-732c-4e8c-9a44-fd615006b956" providerId="ADAL" clId="{8512EB2D-F1FA-44B1-B130-723148F08C1A}" dt="2018-09-19T19:55:43.805" v="2" actId="207"/>
          <ac:spMkLst>
            <pc:docMk/>
            <pc:sldMk cId="2563254273" sldId="900"/>
            <ac:spMk id="3" creationId="{CCB284B3-AA96-4E4D-8700-154D80F341F9}"/>
          </ac:spMkLst>
        </pc:spChg>
        <pc:picChg chg="mod">
          <ac:chgData name="Violeta Bertolini" userId="53faea28-732c-4e8c-9a44-fd615006b956" providerId="ADAL" clId="{8512EB2D-F1FA-44B1-B130-723148F08C1A}" dt="2018-09-19T19:55:08.844" v="1" actId="1076"/>
          <ac:picMkLst>
            <pc:docMk/>
            <pc:sldMk cId="2563254273" sldId="900"/>
            <ac:picMk id="4" creationId="{EE4E98BE-0E3F-4C61-A0E8-802DB5CA6DEF}"/>
          </ac:picMkLst>
        </pc:picChg>
      </pc:sldChg>
      <pc:sldChg chg="modSp">
        <pc:chgData name="Violeta Bertolini" userId="53faea28-732c-4e8c-9a44-fd615006b956" providerId="ADAL" clId="{8512EB2D-F1FA-44B1-B130-723148F08C1A}" dt="2018-09-20T08:32:33.197" v="2505" actId="207"/>
        <pc:sldMkLst>
          <pc:docMk/>
          <pc:sldMk cId="760009824" sldId="903"/>
        </pc:sldMkLst>
        <pc:spChg chg="mod">
          <ac:chgData name="Violeta Bertolini" userId="53faea28-732c-4e8c-9a44-fd615006b956" providerId="ADAL" clId="{8512EB2D-F1FA-44B1-B130-723148F08C1A}" dt="2018-09-20T08:32:33.197" v="2505" actId="207"/>
          <ac:spMkLst>
            <pc:docMk/>
            <pc:sldMk cId="760009824" sldId="903"/>
            <ac:spMk id="5" creationId="{47430FB6-689D-4C2F-AFAF-AFB982DB153F}"/>
          </ac:spMkLst>
        </pc:spChg>
        <pc:picChg chg="mod">
          <ac:chgData name="Violeta Bertolini" userId="53faea28-732c-4e8c-9a44-fd615006b956" providerId="ADAL" clId="{8512EB2D-F1FA-44B1-B130-723148F08C1A}" dt="2018-09-20T08:32:21.796" v="2504" actId="1076"/>
          <ac:picMkLst>
            <pc:docMk/>
            <pc:sldMk cId="760009824" sldId="903"/>
            <ac:picMk id="10" creationId="{B566F86E-E45C-49F5-86F1-795010168F0F}"/>
          </ac:picMkLst>
        </pc:picChg>
      </pc:sldChg>
      <pc:sldChg chg="addSp delSp modSp">
        <pc:chgData name="Violeta Bertolini" userId="53faea28-732c-4e8c-9a44-fd615006b956" providerId="ADAL" clId="{8512EB2D-F1FA-44B1-B130-723148F08C1A}" dt="2018-09-20T08:29:07.838" v="2463" actId="14100"/>
        <pc:sldMkLst>
          <pc:docMk/>
          <pc:sldMk cId="1148850258" sldId="906"/>
        </pc:sldMkLst>
        <pc:spChg chg="del">
          <ac:chgData name="Violeta Bertolini" userId="53faea28-732c-4e8c-9a44-fd615006b956" providerId="ADAL" clId="{8512EB2D-F1FA-44B1-B130-723148F08C1A}" dt="2018-09-19T20:13:12.593" v="423" actId="478"/>
          <ac:spMkLst>
            <pc:docMk/>
            <pc:sldMk cId="1148850258" sldId="906"/>
            <ac:spMk id="2" creationId="{122BE3AB-D267-46FF-8C36-B39DE2F72097}"/>
          </ac:spMkLst>
        </pc:spChg>
        <pc:spChg chg="del">
          <ac:chgData name="Violeta Bertolini" userId="53faea28-732c-4e8c-9a44-fd615006b956" providerId="ADAL" clId="{8512EB2D-F1FA-44B1-B130-723148F08C1A}" dt="2018-09-19T20:17:59.159" v="431" actId="478"/>
          <ac:spMkLst>
            <pc:docMk/>
            <pc:sldMk cId="1148850258" sldId="906"/>
            <ac:spMk id="4" creationId="{7715AFCF-65CF-4162-B692-E1FEA8850942}"/>
          </ac:spMkLst>
        </pc:spChg>
        <pc:spChg chg="add mod">
          <ac:chgData name="Violeta Bertolini" userId="53faea28-732c-4e8c-9a44-fd615006b956" providerId="ADAL" clId="{8512EB2D-F1FA-44B1-B130-723148F08C1A}" dt="2018-09-20T08:29:07.838" v="2463" actId="14100"/>
          <ac:spMkLst>
            <pc:docMk/>
            <pc:sldMk cId="1148850258" sldId="906"/>
            <ac:spMk id="4" creationId="{8C74534D-132A-4B43-BD79-28157BC97C27}"/>
          </ac:spMkLst>
        </pc:spChg>
        <pc:spChg chg="add del">
          <ac:chgData name="Violeta Bertolini" userId="53faea28-732c-4e8c-9a44-fd615006b956" providerId="ADAL" clId="{8512EB2D-F1FA-44B1-B130-723148F08C1A}" dt="2018-09-19T20:17:59.159" v="431" actId="478"/>
          <ac:spMkLst>
            <pc:docMk/>
            <pc:sldMk cId="1148850258" sldId="906"/>
            <ac:spMk id="6" creationId="{35D919A9-F8C5-4728-851B-46907A30E078}"/>
          </ac:spMkLst>
        </pc:spChg>
        <pc:spChg chg="add mod">
          <ac:chgData name="Violeta Bertolini" userId="53faea28-732c-4e8c-9a44-fd615006b956" providerId="ADAL" clId="{8512EB2D-F1FA-44B1-B130-723148F08C1A}" dt="2018-09-20T08:28:42.249" v="2449" actId="20577"/>
          <ac:spMkLst>
            <pc:docMk/>
            <pc:sldMk cId="1148850258" sldId="906"/>
            <ac:spMk id="7" creationId="{A4C66294-BA21-4C95-918B-F7E7D87A787C}"/>
          </ac:spMkLst>
        </pc:spChg>
        <pc:spChg chg="add mod">
          <ac:chgData name="Violeta Bertolini" userId="53faea28-732c-4e8c-9a44-fd615006b956" providerId="ADAL" clId="{8512EB2D-F1FA-44B1-B130-723148F08C1A}" dt="2018-09-19T20:31:41.587" v="457" actId="1076"/>
          <ac:spMkLst>
            <pc:docMk/>
            <pc:sldMk cId="1148850258" sldId="906"/>
            <ac:spMk id="8" creationId="{2D3C8B57-CA28-423D-B0ED-349BB7637846}"/>
          </ac:spMkLst>
        </pc:spChg>
        <pc:picChg chg="add del mod modCrop">
          <ac:chgData name="Violeta Bertolini" userId="53faea28-732c-4e8c-9a44-fd615006b956" providerId="ADAL" clId="{8512EB2D-F1FA-44B1-B130-723148F08C1A}" dt="2018-09-19T20:17:49.626" v="430" actId="478"/>
          <ac:picMkLst>
            <pc:docMk/>
            <pc:sldMk cId="1148850258" sldId="906"/>
            <ac:picMk id="5" creationId="{37B71AED-6283-4866-BB61-14BF99EE01F2}"/>
          </ac:picMkLst>
        </pc:picChg>
      </pc:sldChg>
      <pc:sldChg chg="addSp delSp modSp setBg">
        <pc:chgData name="Violeta Bertolini" userId="53faea28-732c-4e8c-9a44-fd615006b956" providerId="ADAL" clId="{8512EB2D-F1FA-44B1-B130-723148F08C1A}" dt="2018-09-19T22:23:38.911" v="1841"/>
        <pc:sldMkLst>
          <pc:docMk/>
          <pc:sldMk cId="2693047681" sldId="907"/>
        </pc:sldMkLst>
        <pc:spChg chg="del">
          <ac:chgData name="Violeta Bertolini" userId="53faea28-732c-4e8c-9a44-fd615006b956" providerId="ADAL" clId="{8512EB2D-F1FA-44B1-B130-723148F08C1A}" dt="2018-09-19T20:36:09.684" v="488" actId="478"/>
          <ac:spMkLst>
            <pc:docMk/>
            <pc:sldMk cId="2693047681" sldId="907"/>
            <ac:spMk id="2" creationId="{122BE3AB-D267-46FF-8C36-B39DE2F72097}"/>
          </ac:spMkLst>
        </pc:spChg>
        <pc:spChg chg="add del">
          <ac:chgData name="Violeta Bertolini" userId="53faea28-732c-4e8c-9a44-fd615006b956" providerId="ADAL" clId="{8512EB2D-F1FA-44B1-B130-723148F08C1A}" dt="2018-09-19T22:23:38.911" v="1841"/>
          <ac:spMkLst>
            <pc:docMk/>
            <pc:sldMk cId="2693047681" sldId="907"/>
            <ac:spMk id="2" creationId="{8E9C69B1-6190-45E4-BA53-F80C469BA83C}"/>
          </ac:spMkLst>
        </pc:spChg>
        <pc:spChg chg="del mod">
          <ac:chgData name="Violeta Bertolini" userId="53faea28-732c-4e8c-9a44-fd615006b956" providerId="ADAL" clId="{8512EB2D-F1FA-44B1-B130-723148F08C1A}" dt="2018-09-19T20:52:20.577" v="641" actId="478"/>
          <ac:spMkLst>
            <pc:docMk/>
            <pc:sldMk cId="2693047681" sldId="907"/>
            <ac:spMk id="3" creationId="{64E6544E-A683-40BA-B35C-DFE0003156CD}"/>
          </ac:spMkLst>
        </pc:spChg>
        <pc:spChg chg="del">
          <ac:chgData name="Violeta Bertolini" userId="53faea28-732c-4e8c-9a44-fd615006b956" providerId="ADAL" clId="{8512EB2D-F1FA-44B1-B130-723148F08C1A}" dt="2018-09-19T20:45:26.467" v="566" actId="478"/>
          <ac:spMkLst>
            <pc:docMk/>
            <pc:sldMk cId="2693047681" sldId="907"/>
            <ac:spMk id="4" creationId="{7715AFCF-65CF-4162-B692-E1FEA8850942}"/>
          </ac:spMkLst>
        </pc:spChg>
        <pc:spChg chg="add mod">
          <ac:chgData name="Violeta Bertolini" userId="53faea28-732c-4e8c-9a44-fd615006b956" providerId="ADAL" clId="{8512EB2D-F1FA-44B1-B130-723148F08C1A}" dt="2018-09-19T21:47:38.360" v="1555" actId="20577"/>
          <ac:spMkLst>
            <pc:docMk/>
            <pc:sldMk cId="2693047681" sldId="907"/>
            <ac:spMk id="89" creationId="{96D288B7-AACF-4946-A76E-9257840D23D4}"/>
          </ac:spMkLst>
        </pc:spChg>
        <pc:picChg chg="add mod">
          <ac:chgData name="Violeta Bertolini" userId="53faea28-732c-4e8c-9a44-fd615006b956" providerId="ADAL" clId="{8512EB2D-F1FA-44B1-B130-723148F08C1A}" dt="2018-09-19T20:50:22.373" v="618" actId="1076"/>
          <ac:picMkLst>
            <pc:docMk/>
            <pc:sldMk cId="2693047681" sldId="907"/>
            <ac:picMk id="6" creationId="{0BF37FB8-E8C5-4232-A9C6-874734A1739A}"/>
          </ac:picMkLst>
        </pc:picChg>
        <pc:picChg chg="add mod">
          <ac:chgData name="Violeta Bertolini" userId="53faea28-732c-4e8c-9a44-fd615006b956" providerId="ADAL" clId="{8512EB2D-F1FA-44B1-B130-723148F08C1A}" dt="2018-09-19T20:50:22.373" v="618" actId="1076"/>
          <ac:picMkLst>
            <pc:docMk/>
            <pc:sldMk cId="2693047681" sldId="907"/>
            <ac:picMk id="8" creationId="{16E79DB5-70BF-4A29-A378-FFE4604E18FC}"/>
          </ac:picMkLst>
        </pc:picChg>
        <pc:picChg chg="add mod">
          <ac:chgData name="Violeta Bertolini" userId="53faea28-732c-4e8c-9a44-fd615006b956" providerId="ADAL" clId="{8512EB2D-F1FA-44B1-B130-723148F08C1A}" dt="2018-09-19T20:50:22.373" v="618" actId="1076"/>
          <ac:picMkLst>
            <pc:docMk/>
            <pc:sldMk cId="2693047681" sldId="907"/>
            <ac:picMk id="10" creationId="{87D2B95B-3D50-41CE-B58E-8FA85121042A}"/>
          </ac:picMkLst>
        </pc:picChg>
        <pc:picChg chg="add mod">
          <ac:chgData name="Violeta Bertolini" userId="53faea28-732c-4e8c-9a44-fd615006b956" providerId="ADAL" clId="{8512EB2D-F1FA-44B1-B130-723148F08C1A}" dt="2018-09-19T20:50:22.373" v="618" actId="1076"/>
          <ac:picMkLst>
            <pc:docMk/>
            <pc:sldMk cId="2693047681" sldId="907"/>
            <ac:picMk id="12" creationId="{9D594012-D465-4B51-BA03-6F1E1E1B1CDC}"/>
          </ac:picMkLst>
        </pc:picChg>
        <pc:picChg chg="add mod">
          <ac:chgData name="Violeta Bertolini" userId="53faea28-732c-4e8c-9a44-fd615006b956" providerId="ADAL" clId="{8512EB2D-F1FA-44B1-B130-723148F08C1A}" dt="2018-09-19T20:50:22.373" v="618" actId="1076"/>
          <ac:picMkLst>
            <pc:docMk/>
            <pc:sldMk cId="2693047681" sldId="907"/>
            <ac:picMk id="14" creationId="{184EB5D1-FAF0-4783-94F5-1E36F519764E}"/>
          </ac:picMkLst>
        </pc:picChg>
        <pc:picChg chg="add mod">
          <ac:chgData name="Violeta Bertolini" userId="53faea28-732c-4e8c-9a44-fd615006b956" providerId="ADAL" clId="{8512EB2D-F1FA-44B1-B130-723148F08C1A}" dt="2018-09-19T20:50:22.373" v="618" actId="1076"/>
          <ac:picMkLst>
            <pc:docMk/>
            <pc:sldMk cId="2693047681" sldId="907"/>
            <ac:picMk id="16" creationId="{D4451CF1-057F-4B2B-A46B-B2CC6B9B9FC1}"/>
          </ac:picMkLst>
        </pc:picChg>
        <pc:picChg chg="add mod">
          <ac:chgData name="Violeta Bertolini" userId="53faea28-732c-4e8c-9a44-fd615006b956" providerId="ADAL" clId="{8512EB2D-F1FA-44B1-B130-723148F08C1A}" dt="2018-09-19T20:50:22.373" v="618" actId="1076"/>
          <ac:picMkLst>
            <pc:docMk/>
            <pc:sldMk cId="2693047681" sldId="907"/>
            <ac:picMk id="18" creationId="{9F3DC12B-1574-4A9D-B35D-DF2C223A6392}"/>
          </ac:picMkLst>
        </pc:picChg>
        <pc:picChg chg="add mod">
          <ac:chgData name="Violeta Bertolini" userId="53faea28-732c-4e8c-9a44-fd615006b956" providerId="ADAL" clId="{8512EB2D-F1FA-44B1-B130-723148F08C1A}" dt="2018-09-19T20:50:22.373" v="618" actId="1076"/>
          <ac:picMkLst>
            <pc:docMk/>
            <pc:sldMk cId="2693047681" sldId="907"/>
            <ac:picMk id="20" creationId="{7398544B-A837-4634-8CD8-F85DB102F260}"/>
          </ac:picMkLst>
        </pc:picChg>
        <pc:picChg chg="add mod">
          <ac:chgData name="Violeta Bertolini" userId="53faea28-732c-4e8c-9a44-fd615006b956" providerId="ADAL" clId="{8512EB2D-F1FA-44B1-B130-723148F08C1A}" dt="2018-09-19T20:50:22.373" v="618" actId="1076"/>
          <ac:picMkLst>
            <pc:docMk/>
            <pc:sldMk cId="2693047681" sldId="907"/>
            <ac:picMk id="22" creationId="{FE26AFE4-4AAD-445C-80EA-1BB53BC8FCAD}"/>
          </ac:picMkLst>
        </pc:picChg>
        <pc:picChg chg="add mod">
          <ac:chgData name="Violeta Bertolini" userId="53faea28-732c-4e8c-9a44-fd615006b956" providerId="ADAL" clId="{8512EB2D-F1FA-44B1-B130-723148F08C1A}" dt="2018-09-19T20:50:22.373" v="618" actId="1076"/>
          <ac:picMkLst>
            <pc:docMk/>
            <pc:sldMk cId="2693047681" sldId="907"/>
            <ac:picMk id="24" creationId="{8A33A026-3540-4653-9569-363CBE57F81A}"/>
          </ac:picMkLst>
        </pc:picChg>
        <pc:picChg chg="add mod">
          <ac:chgData name="Violeta Bertolini" userId="53faea28-732c-4e8c-9a44-fd615006b956" providerId="ADAL" clId="{8512EB2D-F1FA-44B1-B130-723148F08C1A}" dt="2018-09-19T20:50:22.373" v="618" actId="1076"/>
          <ac:picMkLst>
            <pc:docMk/>
            <pc:sldMk cId="2693047681" sldId="907"/>
            <ac:picMk id="26" creationId="{1F5BA329-E2D5-4601-84D2-D974A1C5E273}"/>
          </ac:picMkLst>
        </pc:picChg>
        <pc:picChg chg="add mod">
          <ac:chgData name="Violeta Bertolini" userId="53faea28-732c-4e8c-9a44-fd615006b956" providerId="ADAL" clId="{8512EB2D-F1FA-44B1-B130-723148F08C1A}" dt="2018-09-19T20:50:22.373" v="618" actId="1076"/>
          <ac:picMkLst>
            <pc:docMk/>
            <pc:sldMk cId="2693047681" sldId="907"/>
            <ac:picMk id="28" creationId="{78B8D5FF-67F5-4AB5-824B-55520108E5E6}"/>
          </ac:picMkLst>
        </pc:picChg>
        <pc:picChg chg="add mod">
          <ac:chgData name="Violeta Bertolini" userId="53faea28-732c-4e8c-9a44-fd615006b956" providerId="ADAL" clId="{8512EB2D-F1FA-44B1-B130-723148F08C1A}" dt="2018-09-19T20:50:22.373" v="618" actId="1076"/>
          <ac:picMkLst>
            <pc:docMk/>
            <pc:sldMk cId="2693047681" sldId="907"/>
            <ac:picMk id="30" creationId="{197A514F-40D3-44FD-BC61-A435B00BA0EA}"/>
          </ac:picMkLst>
        </pc:picChg>
        <pc:picChg chg="add mod">
          <ac:chgData name="Violeta Bertolini" userId="53faea28-732c-4e8c-9a44-fd615006b956" providerId="ADAL" clId="{8512EB2D-F1FA-44B1-B130-723148F08C1A}" dt="2018-09-19T20:50:22.373" v="618" actId="1076"/>
          <ac:picMkLst>
            <pc:docMk/>
            <pc:sldMk cId="2693047681" sldId="907"/>
            <ac:picMk id="32" creationId="{7845AA61-5DAC-4B1A-8B3F-30FB57698A6E}"/>
          </ac:picMkLst>
        </pc:picChg>
        <pc:picChg chg="add mod">
          <ac:chgData name="Violeta Bertolini" userId="53faea28-732c-4e8c-9a44-fd615006b956" providerId="ADAL" clId="{8512EB2D-F1FA-44B1-B130-723148F08C1A}" dt="2018-09-19T20:50:22.373" v="618" actId="1076"/>
          <ac:picMkLst>
            <pc:docMk/>
            <pc:sldMk cId="2693047681" sldId="907"/>
            <ac:picMk id="34" creationId="{973A9439-4A19-4E38-AB38-FEB64DD8A3AC}"/>
          </ac:picMkLst>
        </pc:picChg>
        <pc:picChg chg="add mod">
          <ac:chgData name="Violeta Bertolini" userId="53faea28-732c-4e8c-9a44-fd615006b956" providerId="ADAL" clId="{8512EB2D-F1FA-44B1-B130-723148F08C1A}" dt="2018-09-19T20:50:22.373" v="618" actId="1076"/>
          <ac:picMkLst>
            <pc:docMk/>
            <pc:sldMk cId="2693047681" sldId="907"/>
            <ac:picMk id="36" creationId="{A683B803-47DF-4B9C-ACCB-705D680025CF}"/>
          </ac:picMkLst>
        </pc:picChg>
        <pc:picChg chg="add mod">
          <ac:chgData name="Violeta Bertolini" userId="53faea28-732c-4e8c-9a44-fd615006b956" providerId="ADAL" clId="{8512EB2D-F1FA-44B1-B130-723148F08C1A}" dt="2018-09-19T20:50:22.373" v="618" actId="1076"/>
          <ac:picMkLst>
            <pc:docMk/>
            <pc:sldMk cId="2693047681" sldId="907"/>
            <ac:picMk id="38" creationId="{4AD9F63F-FB54-42A7-A541-76979BFD4C8B}"/>
          </ac:picMkLst>
        </pc:picChg>
        <pc:picChg chg="add mod">
          <ac:chgData name="Violeta Bertolini" userId="53faea28-732c-4e8c-9a44-fd615006b956" providerId="ADAL" clId="{8512EB2D-F1FA-44B1-B130-723148F08C1A}" dt="2018-09-19T20:50:22.373" v="618" actId="1076"/>
          <ac:picMkLst>
            <pc:docMk/>
            <pc:sldMk cId="2693047681" sldId="907"/>
            <ac:picMk id="40" creationId="{60E947B0-F95F-465E-9919-9B0EF6DAF2DC}"/>
          </ac:picMkLst>
        </pc:picChg>
        <pc:picChg chg="add mod">
          <ac:chgData name="Violeta Bertolini" userId="53faea28-732c-4e8c-9a44-fd615006b956" providerId="ADAL" clId="{8512EB2D-F1FA-44B1-B130-723148F08C1A}" dt="2018-09-19T20:50:22.373" v="618" actId="1076"/>
          <ac:picMkLst>
            <pc:docMk/>
            <pc:sldMk cId="2693047681" sldId="907"/>
            <ac:picMk id="42" creationId="{DFEA1358-C32A-4C8E-A106-EBF959B9EF96}"/>
          </ac:picMkLst>
        </pc:picChg>
        <pc:picChg chg="add mod">
          <ac:chgData name="Violeta Bertolini" userId="53faea28-732c-4e8c-9a44-fd615006b956" providerId="ADAL" clId="{8512EB2D-F1FA-44B1-B130-723148F08C1A}" dt="2018-09-19T20:50:22.373" v="618" actId="1076"/>
          <ac:picMkLst>
            <pc:docMk/>
            <pc:sldMk cId="2693047681" sldId="907"/>
            <ac:picMk id="44" creationId="{58F20A10-B8D1-49A4-B613-E40149B39933}"/>
          </ac:picMkLst>
        </pc:picChg>
        <pc:picChg chg="add mod">
          <ac:chgData name="Violeta Bertolini" userId="53faea28-732c-4e8c-9a44-fd615006b956" providerId="ADAL" clId="{8512EB2D-F1FA-44B1-B130-723148F08C1A}" dt="2018-09-19T20:50:22.373" v="618" actId="1076"/>
          <ac:picMkLst>
            <pc:docMk/>
            <pc:sldMk cId="2693047681" sldId="907"/>
            <ac:picMk id="46" creationId="{222707A4-A50E-4C71-8011-C8C32D2EA281}"/>
          </ac:picMkLst>
        </pc:picChg>
        <pc:picChg chg="add mod">
          <ac:chgData name="Violeta Bertolini" userId="53faea28-732c-4e8c-9a44-fd615006b956" providerId="ADAL" clId="{8512EB2D-F1FA-44B1-B130-723148F08C1A}" dt="2018-09-19T20:50:22.373" v="618" actId="1076"/>
          <ac:picMkLst>
            <pc:docMk/>
            <pc:sldMk cId="2693047681" sldId="907"/>
            <ac:picMk id="48" creationId="{1311A795-3ACF-4D20-9505-CA20CD4CA4F1}"/>
          </ac:picMkLst>
        </pc:picChg>
        <pc:picChg chg="add mod">
          <ac:chgData name="Violeta Bertolini" userId="53faea28-732c-4e8c-9a44-fd615006b956" providerId="ADAL" clId="{8512EB2D-F1FA-44B1-B130-723148F08C1A}" dt="2018-09-19T20:50:22.373" v="618" actId="1076"/>
          <ac:picMkLst>
            <pc:docMk/>
            <pc:sldMk cId="2693047681" sldId="907"/>
            <ac:picMk id="50" creationId="{D5EC9F98-ECAD-41B6-8A18-B27688B74C4E}"/>
          </ac:picMkLst>
        </pc:picChg>
        <pc:picChg chg="add mod">
          <ac:chgData name="Violeta Bertolini" userId="53faea28-732c-4e8c-9a44-fd615006b956" providerId="ADAL" clId="{8512EB2D-F1FA-44B1-B130-723148F08C1A}" dt="2018-09-19T20:50:22.373" v="618" actId="1076"/>
          <ac:picMkLst>
            <pc:docMk/>
            <pc:sldMk cId="2693047681" sldId="907"/>
            <ac:picMk id="52" creationId="{AB4F66C2-3D50-4422-A5D0-2FA67DCF6839}"/>
          </ac:picMkLst>
        </pc:picChg>
        <pc:picChg chg="add mod">
          <ac:chgData name="Violeta Bertolini" userId="53faea28-732c-4e8c-9a44-fd615006b956" providerId="ADAL" clId="{8512EB2D-F1FA-44B1-B130-723148F08C1A}" dt="2018-09-19T20:50:22.373" v="618" actId="1076"/>
          <ac:picMkLst>
            <pc:docMk/>
            <pc:sldMk cId="2693047681" sldId="907"/>
            <ac:picMk id="54" creationId="{BDFADC27-EE1A-4279-8FE5-8C4EF067BC85}"/>
          </ac:picMkLst>
        </pc:picChg>
        <pc:picChg chg="add mod">
          <ac:chgData name="Violeta Bertolini" userId="53faea28-732c-4e8c-9a44-fd615006b956" providerId="ADAL" clId="{8512EB2D-F1FA-44B1-B130-723148F08C1A}" dt="2018-09-19T20:50:22.373" v="618" actId="1076"/>
          <ac:picMkLst>
            <pc:docMk/>
            <pc:sldMk cId="2693047681" sldId="907"/>
            <ac:picMk id="56" creationId="{8AFB1D77-2CFF-4BCC-A6B2-02F9C515415A}"/>
          </ac:picMkLst>
        </pc:picChg>
        <pc:picChg chg="add mod">
          <ac:chgData name="Violeta Bertolini" userId="53faea28-732c-4e8c-9a44-fd615006b956" providerId="ADAL" clId="{8512EB2D-F1FA-44B1-B130-723148F08C1A}" dt="2018-09-19T20:50:22.373" v="618" actId="1076"/>
          <ac:picMkLst>
            <pc:docMk/>
            <pc:sldMk cId="2693047681" sldId="907"/>
            <ac:picMk id="58" creationId="{9A8D3805-1738-4C54-8F32-E8EF35AB03DD}"/>
          </ac:picMkLst>
        </pc:picChg>
        <pc:picChg chg="add mod">
          <ac:chgData name="Violeta Bertolini" userId="53faea28-732c-4e8c-9a44-fd615006b956" providerId="ADAL" clId="{8512EB2D-F1FA-44B1-B130-723148F08C1A}" dt="2018-09-19T20:50:22.373" v="618" actId="1076"/>
          <ac:picMkLst>
            <pc:docMk/>
            <pc:sldMk cId="2693047681" sldId="907"/>
            <ac:picMk id="60" creationId="{2D937A08-978F-4B00-84F3-7F5501308B92}"/>
          </ac:picMkLst>
        </pc:picChg>
        <pc:picChg chg="add mod">
          <ac:chgData name="Violeta Bertolini" userId="53faea28-732c-4e8c-9a44-fd615006b956" providerId="ADAL" clId="{8512EB2D-F1FA-44B1-B130-723148F08C1A}" dt="2018-09-19T20:50:22.373" v="618" actId="1076"/>
          <ac:picMkLst>
            <pc:docMk/>
            <pc:sldMk cId="2693047681" sldId="907"/>
            <ac:picMk id="62" creationId="{E73E6AA6-19FB-4CF6-95E9-869999CF97AC}"/>
          </ac:picMkLst>
        </pc:picChg>
        <pc:picChg chg="add mod">
          <ac:chgData name="Violeta Bertolini" userId="53faea28-732c-4e8c-9a44-fd615006b956" providerId="ADAL" clId="{8512EB2D-F1FA-44B1-B130-723148F08C1A}" dt="2018-09-19T20:50:22.373" v="618" actId="1076"/>
          <ac:picMkLst>
            <pc:docMk/>
            <pc:sldMk cId="2693047681" sldId="907"/>
            <ac:picMk id="64" creationId="{DD0B7250-4EE7-4193-97ED-18978076FF91}"/>
          </ac:picMkLst>
        </pc:picChg>
        <pc:picChg chg="add mod">
          <ac:chgData name="Violeta Bertolini" userId="53faea28-732c-4e8c-9a44-fd615006b956" providerId="ADAL" clId="{8512EB2D-F1FA-44B1-B130-723148F08C1A}" dt="2018-09-19T20:50:22.373" v="618" actId="1076"/>
          <ac:picMkLst>
            <pc:docMk/>
            <pc:sldMk cId="2693047681" sldId="907"/>
            <ac:picMk id="66" creationId="{EFC7249D-06B3-4D45-A3B1-C7F2C7C6EF46}"/>
          </ac:picMkLst>
        </pc:picChg>
        <pc:picChg chg="add mod">
          <ac:chgData name="Violeta Bertolini" userId="53faea28-732c-4e8c-9a44-fd615006b956" providerId="ADAL" clId="{8512EB2D-F1FA-44B1-B130-723148F08C1A}" dt="2018-09-19T20:50:22.373" v="618" actId="1076"/>
          <ac:picMkLst>
            <pc:docMk/>
            <pc:sldMk cId="2693047681" sldId="907"/>
            <ac:picMk id="68" creationId="{C58BFB17-536E-4605-ACA9-85D042173CAB}"/>
          </ac:picMkLst>
        </pc:picChg>
        <pc:picChg chg="add mod">
          <ac:chgData name="Violeta Bertolini" userId="53faea28-732c-4e8c-9a44-fd615006b956" providerId="ADAL" clId="{8512EB2D-F1FA-44B1-B130-723148F08C1A}" dt="2018-09-19T20:50:22.373" v="618" actId="1076"/>
          <ac:picMkLst>
            <pc:docMk/>
            <pc:sldMk cId="2693047681" sldId="907"/>
            <ac:picMk id="70" creationId="{24699645-FA66-4F22-BB70-F15CA4181EA2}"/>
          </ac:picMkLst>
        </pc:picChg>
        <pc:picChg chg="add mod">
          <ac:chgData name="Violeta Bertolini" userId="53faea28-732c-4e8c-9a44-fd615006b956" providerId="ADAL" clId="{8512EB2D-F1FA-44B1-B130-723148F08C1A}" dt="2018-09-19T20:50:22.373" v="618" actId="1076"/>
          <ac:picMkLst>
            <pc:docMk/>
            <pc:sldMk cId="2693047681" sldId="907"/>
            <ac:picMk id="72" creationId="{F4AC7855-BA82-4A06-BBBB-E6604031E405}"/>
          </ac:picMkLst>
        </pc:picChg>
        <pc:picChg chg="add mod">
          <ac:chgData name="Violeta Bertolini" userId="53faea28-732c-4e8c-9a44-fd615006b956" providerId="ADAL" clId="{8512EB2D-F1FA-44B1-B130-723148F08C1A}" dt="2018-09-19T20:50:22.373" v="618" actId="1076"/>
          <ac:picMkLst>
            <pc:docMk/>
            <pc:sldMk cId="2693047681" sldId="907"/>
            <ac:picMk id="74" creationId="{55F6A281-4F49-4D21-BF45-E5862CA5F778}"/>
          </ac:picMkLst>
        </pc:picChg>
        <pc:picChg chg="add mod">
          <ac:chgData name="Violeta Bertolini" userId="53faea28-732c-4e8c-9a44-fd615006b956" providerId="ADAL" clId="{8512EB2D-F1FA-44B1-B130-723148F08C1A}" dt="2018-09-19T20:50:26.868" v="619" actId="1076"/>
          <ac:picMkLst>
            <pc:docMk/>
            <pc:sldMk cId="2693047681" sldId="907"/>
            <ac:picMk id="76" creationId="{CBFE5A73-990B-4207-84F8-BCF55B8DA147}"/>
          </ac:picMkLst>
        </pc:picChg>
        <pc:picChg chg="add mod">
          <ac:chgData name="Violeta Bertolini" userId="53faea28-732c-4e8c-9a44-fd615006b956" providerId="ADAL" clId="{8512EB2D-F1FA-44B1-B130-723148F08C1A}" dt="2018-09-19T20:50:42.298" v="622" actId="1076"/>
          <ac:picMkLst>
            <pc:docMk/>
            <pc:sldMk cId="2693047681" sldId="907"/>
            <ac:picMk id="78" creationId="{AF380466-656A-4F67-A71F-E9F98EAEE670}"/>
          </ac:picMkLst>
        </pc:picChg>
        <pc:picChg chg="add mod">
          <ac:chgData name="Violeta Bertolini" userId="53faea28-732c-4e8c-9a44-fd615006b956" providerId="ADAL" clId="{8512EB2D-F1FA-44B1-B130-723148F08C1A}" dt="2018-09-19T20:51:04.028" v="628" actId="14100"/>
          <ac:picMkLst>
            <pc:docMk/>
            <pc:sldMk cId="2693047681" sldId="907"/>
            <ac:picMk id="80" creationId="{5CFE5CA1-D054-4EC5-B21E-1D31BA2F1A02}"/>
          </ac:picMkLst>
        </pc:picChg>
        <pc:picChg chg="add mod">
          <ac:chgData name="Violeta Bertolini" userId="53faea28-732c-4e8c-9a44-fd615006b956" providerId="ADAL" clId="{8512EB2D-F1FA-44B1-B130-723148F08C1A}" dt="2018-09-19T20:51:18.972" v="631" actId="1076"/>
          <ac:picMkLst>
            <pc:docMk/>
            <pc:sldMk cId="2693047681" sldId="907"/>
            <ac:picMk id="82" creationId="{C871DD4E-BA35-4A1B-ACA2-69916A089F8F}"/>
          </ac:picMkLst>
        </pc:picChg>
        <pc:picChg chg="add mod">
          <ac:chgData name="Violeta Bertolini" userId="53faea28-732c-4e8c-9a44-fd615006b956" providerId="ADAL" clId="{8512EB2D-F1FA-44B1-B130-723148F08C1A}" dt="2018-09-19T20:51:34.635" v="634" actId="1076"/>
          <ac:picMkLst>
            <pc:docMk/>
            <pc:sldMk cId="2693047681" sldId="907"/>
            <ac:picMk id="84" creationId="{17237B73-2BB5-4982-AB10-03FBA32DBD27}"/>
          </ac:picMkLst>
        </pc:picChg>
        <pc:picChg chg="add mod">
          <ac:chgData name="Violeta Bertolini" userId="53faea28-732c-4e8c-9a44-fd615006b956" providerId="ADAL" clId="{8512EB2D-F1FA-44B1-B130-723148F08C1A}" dt="2018-09-19T20:51:54.926" v="637" actId="1076"/>
          <ac:picMkLst>
            <pc:docMk/>
            <pc:sldMk cId="2693047681" sldId="907"/>
            <ac:picMk id="86" creationId="{1ADD5FE1-B464-4D2D-A865-AE523C104116}"/>
          </ac:picMkLst>
        </pc:picChg>
        <pc:picChg chg="add mod">
          <ac:chgData name="Violeta Bertolini" userId="53faea28-732c-4e8c-9a44-fd615006b956" providerId="ADAL" clId="{8512EB2D-F1FA-44B1-B130-723148F08C1A}" dt="2018-09-19T20:52:15.851" v="640" actId="1076"/>
          <ac:picMkLst>
            <pc:docMk/>
            <pc:sldMk cId="2693047681" sldId="907"/>
            <ac:picMk id="88" creationId="{089FCC20-9806-4976-BD97-360BFA5483B2}"/>
          </ac:picMkLst>
        </pc:picChg>
      </pc:sldChg>
      <pc:sldChg chg="addSp delSp modSp ord modNotesTx">
        <pc:chgData name="Violeta Bertolini" userId="53faea28-732c-4e8c-9a44-fd615006b956" providerId="ADAL" clId="{8512EB2D-F1FA-44B1-B130-723148F08C1A}" dt="2018-09-19T21:27:55.435" v="1211"/>
        <pc:sldMkLst>
          <pc:docMk/>
          <pc:sldMk cId="3413631760" sldId="908"/>
        </pc:sldMkLst>
        <pc:picChg chg="add del mod">
          <ac:chgData name="Violeta Bertolini" userId="53faea28-732c-4e8c-9a44-fd615006b956" providerId="ADAL" clId="{8512EB2D-F1FA-44B1-B130-723148F08C1A}" dt="2018-09-19T21:08:49.439" v="957" actId="478"/>
          <ac:picMkLst>
            <pc:docMk/>
            <pc:sldMk cId="3413631760" sldId="908"/>
            <ac:picMk id="3" creationId="{31265A57-53F5-4747-9EFC-BA005EB68C1B}"/>
          </ac:picMkLst>
        </pc:picChg>
        <pc:picChg chg="del">
          <ac:chgData name="Violeta Bertolini" userId="53faea28-732c-4e8c-9a44-fd615006b956" providerId="ADAL" clId="{8512EB2D-F1FA-44B1-B130-723148F08C1A}" dt="2018-09-19T20:32:27.739" v="458" actId="478"/>
          <ac:picMkLst>
            <pc:docMk/>
            <pc:sldMk cId="3413631760" sldId="908"/>
            <ac:picMk id="5" creationId="{8B417E1D-A287-4F89-BD5C-FA1EB5BB10C1}"/>
          </ac:picMkLst>
        </pc:picChg>
        <pc:picChg chg="add del mod">
          <ac:chgData name="Violeta Bertolini" userId="53faea28-732c-4e8c-9a44-fd615006b956" providerId="ADAL" clId="{8512EB2D-F1FA-44B1-B130-723148F08C1A}" dt="2018-09-19T21:08:48.363" v="956" actId="478"/>
          <ac:picMkLst>
            <pc:docMk/>
            <pc:sldMk cId="3413631760" sldId="908"/>
            <ac:picMk id="6" creationId="{E5918199-8E20-4ED3-94F0-CB883194BCE2}"/>
          </ac:picMkLst>
        </pc:picChg>
        <pc:picChg chg="add del mod">
          <ac:chgData name="Violeta Bertolini" userId="53faea28-732c-4e8c-9a44-fd615006b956" providerId="ADAL" clId="{8512EB2D-F1FA-44B1-B130-723148F08C1A}" dt="2018-09-19T21:08:47.309" v="955" actId="478"/>
          <ac:picMkLst>
            <pc:docMk/>
            <pc:sldMk cId="3413631760" sldId="908"/>
            <ac:picMk id="8" creationId="{547CBC75-AFBF-4980-A839-07E6B2FCEBE1}"/>
          </ac:picMkLst>
        </pc:picChg>
        <pc:picChg chg="add del mod">
          <ac:chgData name="Violeta Bertolini" userId="53faea28-732c-4e8c-9a44-fd615006b956" providerId="ADAL" clId="{8512EB2D-F1FA-44B1-B130-723148F08C1A}" dt="2018-09-19T21:08:46.263" v="954" actId="478"/>
          <ac:picMkLst>
            <pc:docMk/>
            <pc:sldMk cId="3413631760" sldId="908"/>
            <ac:picMk id="10" creationId="{121FE3CF-8B51-47C3-B6E9-06EFC1F36D45}"/>
          </ac:picMkLst>
        </pc:picChg>
        <pc:picChg chg="add del mod">
          <ac:chgData name="Violeta Bertolini" userId="53faea28-732c-4e8c-9a44-fd615006b956" providerId="ADAL" clId="{8512EB2D-F1FA-44B1-B130-723148F08C1A}" dt="2018-09-19T21:08:44.990" v="952" actId="478"/>
          <ac:picMkLst>
            <pc:docMk/>
            <pc:sldMk cId="3413631760" sldId="908"/>
            <ac:picMk id="12" creationId="{F9D58A22-6755-435E-92FD-CF97553EFD41}"/>
          </ac:picMkLst>
        </pc:picChg>
        <pc:picChg chg="add del mod">
          <ac:chgData name="Violeta Bertolini" userId="53faea28-732c-4e8c-9a44-fd615006b956" providerId="ADAL" clId="{8512EB2D-F1FA-44B1-B130-723148F08C1A}" dt="2018-09-19T21:08:43.301" v="951" actId="478"/>
          <ac:picMkLst>
            <pc:docMk/>
            <pc:sldMk cId="3413631760" sldId="908"/>
            <ac:picMk id="14" creationId="{E8539C83-4D2B-4DB7-89C6-D675982F455D}"/>
          </ac:picMkLst>
        </pc:picChg>
        <pc:picChg chg="add del mod">
          <ac:chgData name="Violeta Bertolini" userId="53faea28-732c-4e8c-9a44-fd615006b956" providerId="ADAL" clId="{8512EB2D-F1FA-44B1-B130-723148F08C1A}" dt="2018-09-19T21:08:42.123" v="950" actId="478"/>
          <ac:picMkLst>
            <pc:docMk/>
            <pc:sldMk cId="3413631760" sldId="908"/>
            <ac:picMk id="16" creationId="{A2D26F2E-2011-4391-8CAB-F20EBC3B1390}"/>
          </ac:picMkLst>
        </pc:picChg>
        <pc:picChg chg="add del mod">
          <ac:chgData name="Violeta Bertolini" userId="53faea28-732c-4e8c-9a44-fd615006b956" providerId="ADAL" clId="{8512EB2D-F1FA-44B1-B130-723148F08C1A}" dt="2018-09-19T21:08:41.235" v="949" actId="478"/>
          <ac:picMkLst>
            <pc:docMk/>
            <pc:sldMk cId="3413631760" sldId="908"/>
            <ac:picMk id="18" creationId="{1DFAB64A-E2CA-499D-AE8C-C8D8DCF7443B}"/>
          </ac:picMkLst>
        </pc:picChg>
        <pc:picChg chg="add del mod">
          <ac:chgData name="Violeta Bertolini" userId="53faea28-732c-4e8c-9a44-fd615006b956" providerId="ADAL" clId="{8512EB2D-F1FA-44B1-B130-723148F08C1A}" dt="2018-09-19T21:08:40.412" v="948" actId="478"/>
          <ac:picMkLst>
            <pc:docMk/>
            <pc:sldMk cId="3413631760" sldId="908"/>
            <ac:picMk id="20" creationId="{67E1D81E-9E2D-423F-9C29-1AF88732987C}"/>
          </ac:picMkLst>
        </pc:picChg>
        <pc:picChg chg="add del mod">
          <ac:chgData name="Violeta Bertolini" userId="53faea28-732c-4e8c-9a44-fd615006b956" providerId="ADAL" clId="{8512EB2D-F1FA-44B1-B130-723148F08C1A}" dt="2018-09-19T21:08:39.924" v="947" actId="478"/>
          <ac:picMkLst>
            <pc:docMk/>
            <pc:sldMk cId="3413631760" sldId="908"/>
            <ac:picMk id="22" creationId="{F5371CC9-4500-4CDC-9801-497969DDD945}"/>
          </ac:picMkLst>
        </pc:picChg>
        <pc:picChg chg="add del mod">
          <ac:chgData name="Violeta Bertolini" userId="53faea28-732c-4e8c-9a44-fd615006b956" providerId="ADAL" clId="{8512EB2D-F1FA-44B1-B130-723148F08C1A}" dt="2018-09-19T21:08:39.230" v="946" actId="478"/>
          <ac:picMkLst>
            <pc:docMk/>
            <pc:sldMk cId="3413631760" sldId="908"/>
            <ac:picMk id="24" creationId="{0DE52FD9-F629-4B0A-8D4C-01BC978B156E}"/>
          </ac:picMkLst>
        </pc:picChg>
        <pc:picChg chg="add del mod">
          <ac:chgData name="Violeta Bertolini" userId="53faea28-732c-4e8c-9a44-fd615006b956" providerId="ADAL" clId="{8512EB2D-F1FA-44B1-B130-723148F08C1A}" dt="2018-09-19T21:08:38.879" v="945" actId="478"/>
          <ac:picMkLst>
            <pc:docMk/>
            <pc:sldMk cId="3413631760" sldId="908"/>
            <ac:picMk id="26" creationId="{6ABF412D-AD72-44D2-8658-6A7B33143D57}"/>
          </ac:picMkLst>
        </pc:picChg>
        <pc:picChg chg="add del mod">
          <ac:chgData name="Violeta Bertolini" userId="53faea28-732c-4e8c-9a44-fd615006b956" providerId="ADAL" clId="{8512EB2D-F1FA-44B1-B130-723148F08C1A}" dt="2018-09-19T21:08:38.210" v="944" actId="478"/>
          <ac:picMkLst>
            <pc:docMk/>
            <pc:sldMk cId="3413631760" sldId="908"/>
            <ac:picMk id="28" creationId="{841A0D85-ADAE-4810-94E3-F5FA6BE69D13}"/>
          </ac:picMkLst>
        </pc:picChg>
        <pc:picChg chg="add del mod">
          <ac:chgData name="Violeta Bertolini" userId="53faea28-732c-4e8c-9a44-fd615006b956" providerId="ADAL" clId="{8512EB2D-F1FA-44B1-B130-723148F08C1A}" dt="2018-09-19T21:08:37.698" v="943" actId="478"/>
          <ac:picMkLst>
            <pc:docMk/>
            <pc:sldMk cId="3413631760" sldId="908"/>
            <ac:picMk id="30" creationId="{4364862D-C957-48BA-9318-74D3F86470BD}"/>
          </ac:picMkLst>
        </pc:picChg>
        <pc:picChg chg="add del mod">
          <ac:chgData name="Violeta Bertolini" userId="53faea28-732c-4e8c-9a44-fd615006b956" providerId="ADAL" clId="{8512EB2D-F1FA-44B1-B130-723148F08C1A}" dt="2018-09-19T21:08:37.305" v="942" actId="478"/>
          <ac:picMkLst>
            <pc:docMk/>
            <pc:sldMk cId="3413631760" sldId="908"/>
            <ac:picMk id="32" creationId="{8E73CC4C-0A10-4542-B98D-25B898D4BF1C}"/>
          </ac:picMkLst>
        </pc:picChg>
        <pc:picChg chg="add del mod">
          <ac:chgData name="Violeta Bertolini" userId="53faea28-732c-4e8c-9a44-fd615006b956" providerId="ADAL" clId="{8512EB2D-F1FA-44B1-B130-723148F08C1A}" dt="2018-09-19T21:08:36.991" v="941" actId="478"/>
          <ac:picMkLst>
            <pc:docMk/>
            <pc:sldMk cId="3413631760" sldId="908"/>
            <ac:picMk id="34" creationId="{C7FE70BB-343F-4CA6-A96D-9C75C86C3761}"/>
          </ac:picMkLst>
        </pc:picChg>
        <pc:picChg chg="add del mod">
          <ac:chgData name="Violeta Bertolini" userId="53faea28-732c-4e8c-9a44-fd615006b956" providerId="ADAL" clId="{8512EB2D-F1FA-44B1-B130-723148F08C1A}" dt="2018-09-19T21:08:36.442" v="940" actId="478"/>
          <ac:picMkLst>
            <pc:docMk/>
            <pc:sldMk cId="3413631760" sldId="908"/>
            <ac:picMk id="36" creationId="{C0AE5931-8B32-412C-ABE2-BA8F319DFBD2}"/>
          </ac:picMkLst>
        </pc:picChg>
        <pc:picChg chg="add del mod">
          <ac:chgData name="Violeta Bertolini" userId="53faea28-732c-4e8c-9a44-fd615006b956" providerId="ADAL" clId="{8512EB2D-F1FA-44B1-B130-723148F08C1A}" dt="2018-09-19T21:12:06.412" v="1107" actId="478"/>
          <ac:picMkLst>
            <pc:docMk/>
            <pc:sldMk cId="3413631760" sldId="908"/>
            <ac:picMk id="37" creationId="{6F0F917D-61EB-4D01-9322-0252EC942FD9}"/>
          </ac:picMkLst>
        </pc:picChg>
        <pc:picChg chg="add mod">
          <ac:chgData name="Violeta Bertolini" userId="53faea28-732c-4e8c-9a44-fd615006b956" providerId="ADAL" clId="{8512EB2D-F1FA-44B1-B130-723148F08C1A}" dt="2018-09-19T21:16:29.669" v="1124" actId="1076"/>
          <ac:picMkLst>
            <pc:docMk/>
            <pc:sldMk cId="3413631760" sldId="908"/>
            <ac:picMk id="38" creationId="{C657D8D0-941A-4A71-A876-FAE02C86C893}"/>
          </ac:picMkLst>
        </pc:picChg>
        <pc:picChg chg="add mod">
          <ac:chgData name="Violeta Bertolini" userId="53faea28-732c-4e8c-9a44-fd615006b956" providerId="ADAL" clId="{8512EB2D-F1FA-44B1-B130-723148F08C1A}" dt="2018-09-19T21:16:24.433" v="1121" actId="1076"/>
          <ac:picMkLst>
            <pc:docMk/>
            <pc:sldMk cId="3413631760" sldId="908"/>
            <ac:picMk id="39" creationId="{E90B53F7-E8F4-4787-96E2-8426CCDEF736}"/>
          </ac:picMkLst>
        </pc:picChg>
      </pc:sldChg>
      <pc:sldChg chg="addSp modSp modNotesTx">
        <pc:chgData name="Violeta Bertolini" userId="53faea28-732c-4e8c-9a44-fd615006b956" providerId="ADAL" clId="{8512EB2D-F1FA-44B1-B130-723148F08C1A}" dt="2018-09-19T22:23:59.729" v="1842" actId="207"/>
        <pc:sldMkLst>
          <pc:docMk/>
          <pc:sldMk cId="210947887" sldId="910"/>
        </pc:sldMkLst>
        <pc:spChg chg="add mod">
          <ac:chgData name="Violeta Bertolini" userId="53faea28-732c-4e8c-9a44-fd615006b956" providerId="ADAL" clId="{8512EB2D-F1FA-44B1-B130-723148F08C1A}" dt="2018-09-19T21:11:49.735" v="1102" actId="1076"/>
          <ac:spMkLst>
            <pc:docMk/>
            <pc:sldMk cId="210947887" sldId="910"/>
            <ac:spMk id="2" creationId="{117D839A-9850-424F-8CF6-5985BFBAC5B7}"/>
          </ac:spMkLst>
        </pc:spChg>
        <pc:spChg chg="add mod">
          <ac:chgData name="Violeta Bertolini" userId="53faea28-732c-4e8c-9a44-fd615006b956" providerId="ADAL" clId="{8512EB2D-F1FA-44B1-B130-723148F08C1A}" dt="2018-09-19T22:23:59.729" v="1842" actId="207"/>
          <ac:spMkLst>
            <pc:docMk/>
            <pc:sldMk cId="210947887" sldId="910"/>
            <ac:spMk id="8" creationId="{BE757D81-AF3E-4024-9E86-4B562F76FCCC}"/>
          </ac:spMkLst>
        </pc:spChg>
        <pc:picChg chg="mod">
          <ac:chgData name="Violeta Bertolini" userId="53faea28-732c-4e8c-9a44-fd615006b956" providerId="ADAL" clId="{8512EB2D-F1FA-44B1-B130-723148F08C1A}" dt="2018-09-19T21:11:38" v="1099" actId="1076"/>
          <ac:picMkLst>
            <pc:docMk/>
            <pc:sldMk cId="210947887" sldId="910"/>
            <ac:picMk id="3" creationId="{6118C209-ED57-43BB-AF35-84CE6EB10CEA}"/>
          </ac:picMkLst>
        </pc:picChg>
        <pc:picChg chg="mod">
          <ac:chgData name="Violeta Bertolini" userId="53faea28-732c-4e8c-9a44-fd615006b956" providerId="ADAL" clId="{8512EB2D-F1FA-44B1-B130-723148F08C1A}" dt="2018-09-19T21:11:38" v="1099" actId="1076"/>
          <ac:picMkLst>
            <pc:docMk/>
            <pc:sldMk cId="210947887" sldId="910"/>
            <ac:picMk id="4" creationId="{3C728D16-4CED-4077-B80B-A9F9FABBBA42}"/>
          </ac:picMkLst>
        </pc:picChg>
        <pc:picChg chg="mod">
          <ac:chgData name="Violeta Bertolini" userId="53faea28-732c-4e8c-9a44-fd615006b956" providerId="ADAL" clId="{8512EB2D-F1FA-44B1-B130-723148F08C1A}" dt="2018-09-19T21:11:38" v="1099" actId="1076"/>
          <ac:picMkLst>
            <pc:docMk/>
            <pc:sldMk cId="210947887" sldId="910"/>
            <ac:picMk id="6" creationId="{6E43E254-B2E1-4FA8-AA7F-7BA1B98B814A}"/>
          </ac:picMkLst>
        </pc:picChg>
        <pc:picChg chg="mod">
          <ac:chgData name="Violeta Bertolini" userId="53faea28-732c-4e8c-9a44-fd615006b956" providerId="ADAL" clId="{8512EB2D-F1FA-44B1-B130-723148F08C1A}" dt="2018-09-19T21:11:38" v="1099" actId="1076"/>
          <ac:picMkLst>
            <pc:docMk/>
            <pc:sldMk cId="210947887" sldId="910"/>
            <ac:picMk id="7" creationId="{507BB900-B485-4B9C-BDAE-72BC992E8B04}"/>
          </ac:picMkLst>
        </pc:picChg>
      </pc:sldChg>
      <pc:sldChg chg="addSp delSp modSp modNotesTx">
        <pc:chgData name="Violeta Bertolini" userId="53faea28-732c-4e8c-9a44-fd615006b956" providerId="ADAL" clId="{8512EB2D-F1FA-44B1-B130-723148F08C1A}" dt="2018-09-20T08:03:41.932" v="2108" actId="1076"/>
        <pc:sldMkLst>
          <pc:docMk/>
          <pc:sldMk cId="105480085" sldId="911"/>
        </pc:sldMkLst>
        <pc:spChg chg="del">
          <ac:chgData name="Violeta Bertolini" userId="53faea28-732c-4e8c-9a44-fd615006b956" providerId="ADAL" clId="{8512EB2D-F1FA-44B1-B130-723148F08C1A}" dt="2018-09-19T21:17:31.712" v="1130" actId="478"/>
          <ac:spMkLst>
            <pc:docMk/>
            <pc:sldMk cId="105480085" sldId="911"/>
            <ac:spMk id="2" creationId="{5A304166-BCDC-4CB9-9160-15A266E6CECD}"/>
          </ac:spMkLst>
        </pc:spChg>
        <pc:spChg chg="add mod">
          <ac:chgData name="Violeta Bertolini" userId="53faea28-732c-4e8c-9a44-fd615006b956" providerId="ADAL" clId="{8512EB2D-F1FA-44B1-B130-723148F08C1A}" dt="2018-09-19T21:21:23.172" v="1148" actId="14100"/>
          <ac:spMkLst>
            <pc:docMk/>
            <pc:sldMk cId="105480085" sldId="911"/>
            <ac:spMk id="57" creationId="{A98EA162-ED5D-4B55-B6B1-EBA9D7078EE8}"/>
          </ac:spMkLst>
        </pc:spChg>
        <pc:spChg chg="add del mod">
          <ac:chgData name="Violeta Bertolini" userId="53faea28-732c-4e8c-9a44-fd615006b956" providerId="ADAL" clId="{8512EB2D-F1FA-44B1-B130-723148F08C1A}" dt="2018-09-20T07:47:19.892" v="1885" actId="478"/>
          <ac:spMkLst>
            <pc:docMk/>
            <pc:sldMk cId="105480085" sldId="911"/>
            <ac:spMk id="62" creationId="{4681CF66-D5D2-4F0A-A0EA-E79681F4FB20}"/>
          </ac:spMkLst>
        </pc:spChg>
        <pc:spChg chg="add mod">
          <ac:chgData name="Violeta Bertolini" userId="53faea28-732c-4e8c-9a44-fd615006b956" providerId="ADAL" clId="{8512EB2D-F1FA-44B1-B130-723148F08C1A}" dt="2018-09-20T08:02:07.226" v="2104" actId="1076"/>
          <ac:spMkLst>
            <pc:docMk/>
            <pc:sldMk cId="105480085" sldId="911"/>
            <ac:spMk id="73" creationId="{FD667CBE-1BA0-4633-8AF0-37886F9CF893}"/>
          </ac:spMkLst>
        </pc:spChg>
        <pc:grpChg chg="add del">
          <ac:chgData name="Violeta Bertolini" userId="53faea28-732c-4e8c-9a44-fd615006b956" providerId="ADAL" clId="{8512EB2D-F1FA-44B1-B130-723148F08C1A}" dt="2018-09-19T21:17:24.938" v="1128" actId="165"/>
          <ac:grpSpMkLst>
            <pc:docMk/>
            <pc:sldMk cId="105480085" sldId="911"/>
            <ac:grpSpMk id="3" creationId="{07AD4D97-B29E-4E48-A7F5-820F06C520CA}"/>
          </ac:grpSpMkLst>
        </pc:grpChg>
        <pc:picChg chg="add del mod">
          <ac:chgData name="Violeta Bertolini" userId="53faea28-732c-4e8c-9a44-fd615006b956" providerId="ADAL" clId="{8512EB2D-F1FA-44B1-B130-723148F08C1A}" dt="2018-09-20T07:43:06.455" v="1854" actId="478"/>
          <ac:picMkLst>
            <pc:docMk/>
            <pc:sldMk cId="105480085" sldId="911"/>
            <ac:picMk id="2" creationId="{01A017CD-78A8-4E59-B49F-88056E4F8DAA}"/>
          </ac:picMkLst>
        </pc:picChg>
        <pc:picChg chg="add mod">
          <ac:chgData name="Violeta Bertolini" userId="53faea28-732c-4e8c-9a44-fd615006b956" providerId="ADAL" clId="{8512EB2D-F1FA-44B1-B130-723148F08C1A}" dt="2018-09-20T08:02:19.580" v="2105" actId="1076"/>
          <ac:picMkLst>
            <pc:docMk/>
            <pc:sldMk cId="105480085" sldId="911"/>
            <ac:picMk id="3" creationId="{13D0391C-30BC-4D7F-9B3D-41E287E183C0}"/>
          </ac:picMkLst>
        </pc:picChg>
        <pc:picChg chg="mod ord topLvl">
          <ac:chgData name="Violeta Bertolini" userId="53faea28-732c-4e8c-9a44-fd615006b956" providerId="ADAL" clId="{8512EB2D-F1FA-44B1-B130-723148F08C1A}" dt="2018-09-20T08:02:19.580" v="2105" actId="1076"/>
          <ac:picMkLst>
            <pc:docMk/>
            <pc:sldMk cId="105480085" sldId="911"/>
            <ac:picMk id="4" creationId="{53757553-DDF9-41E4-93C1-A60BDB38939E}"/>
          </ac:picMkLst>
        </pc:picChg>
        <pc:picChg chg="del mod topLvl">
          <ac:chgData name="Violeta Bertolini" userId="53faea28-732c-4e8c-9a44-fd615006b956" providerId="ADAL" clId="{8512EB2D-F1FA-44B1-B130-723148F08C1A}" dt="2018-09-19T21:17:31.712" v="1130" actId="478"/>
          <ac:picMkLst>
            <pc:docMk/>
            <pc:sldMk cId="105480085" sldId="911"/>
            <ac:picMk id="5" creationId="{4257F291-3C75-4489-9CA0-CBEC9E24DE8D}"/>
          </ac:picMkLst>
        </pc:picChg>
        <pc:picChg chg="add mod">
          <ac:chgData name="Violeta Bertolini" userId="53faea28-732c-4e8c-9a44-fd615006b956" providerId="ADAL" clId="{8512EB2D-F1FA-44B1-B130-723148F08C1A}" dt="2018-09-20T08:02:19.580" v="2105" actId="1076"/>
          <ac:picMkLst>
            <pc:docMk/>
            <pc:sldMk cId="105480085" sldId="911"/>
            <ac:picMk id="5" creationId="{DA30EDEA-BB4F-4BC6-AD82-2C4F800DBE19}"/>
          </ac:picMkLst>
        </pc:picChg>
        <pc:picChg chg="del mod topLvl">
          <ac:chgData name="Violeta Bertolini" userId="53faea28-732c-4e8c-9a44-fd615006b956" providerId="ADAL" clId="{8512EB2D-F1FA-44B1-B130-723148F08C1A}" dt="2018-09-19T21:17:31.712" v="1130" actId="478"/>
          <ac:picMkLst>
            <pc:docMk/>
            <pc:sldMk cId="105480085" sldId="911"/>
            <ac:picMk id="6" creationId="{08042C8E-DA21-4C67-8248-C3C3E1C231B0}"/>
          </ac:picMkLst>
        </pc:picChg>
        <pc:picChg chg="add mod">
          <ac:chgData name="Violeta Bertolini" userId="53faea28-732c-4e8c-9a44-fd615006b956" providerId="ADAL" clId="{8512EB2D-F1FA-44B1-B130-723148F08C1A}" dt="2018-09-20T08:02:19.580" v="2105" actId="1076"/>
          <ac:picMkLst>
            <pc:docMk/>
            <pc:sldMk cId="105480085" sldId="911"/>
            <ac:picMk id="6" creationId="{D944BA11-6FFD-4268-98FA-32389542D1B1}"/>
          </ac:picMkLst>
        </pc:picChg>
        <pc:picChg chg="del mod topLvl">
          <ac:chgData name="Violeta Bertolini" userId="53faea28-732c-4e8c-9a44-fd615006b956" providerId="ADAL" clId="{8512EB2D-F1FA-44B1-B130-723148F08C1A}" dt="2018-09-19T21:17:31.712" v="1130" actId="478"/>
          <ac:picMkLst>
            <pc:docMk/>
            <pc:sldMk cId="105480085" sldId="911"/>
            <ac:picMk id="7" creationId="{7B53CCFF-AE8B-40FC-AB90-3982762D6C7F}"/>
          </ac:picMkLst>
        </pc:picChg>
        <pc:picChg chg="add mod">
          <ac:chgData name="Violeta Bertolini" userId="53faea28-732c-4e8c-9a44-fd615006b956" providerId="ADAL" clId="{8512EB2D-F1FA-44B1-B130-723148F08C1A}" dt="2018-09-20T08:02:19.580" v="2105" actId="1076"/>
          <ac:picMkLst>
            <pc:docMk/>
            <pc:sldMk cId="105480085" sldId="911"/>
            <ac:picMk id="7" creationId="{82EDB305-BF31-4516-8748-BB746A005930}"/>
          </ac:picMkLst>
        </pc:picChg>
        <pc:picChg chg="del mod topLvl">
          <ac:chgData name="Violeta Bertolini" userId="53faea28-732c-4e8c-9a44-fd615006b956" providerId="ADAL" clId="{8512EB2D-F1FA-44B1-B130-723148F08C1A}" dt="2018-09-19T21:17:31.712" v="1130" actId="478"/>
          <ac:picMkLst>
            <pc:docMk/>
            <pc:sldMk cId="105480085" sldId="911"/>
            <ac:picMk id="8" creationId="{54C5F1B0-BB00-49FC-BCBC-A08A1E9AAF2E}"/>
          </ac:picMkLst>
        </pc:picChg>
        <pc:picChg chg="del mod topLvl">
          <ac:chgData name="Violeta Bertolini" userId="53faea28-732c-4e8c-9a44-fd615006b956" providerId="ADAL" clId="{8512EB2D-F1FA-44B1-B130-723148F08C1A}" dt="2018-09-19T21:17:31.712" v="1130" actId="478"/>
          <ac:picMkLst>
            <pc:docMk/>
            <pc:sldMk cId="105480085" sldId="911"/>
            <ac:picMk id="9" creationId="{6FFD960F-F172-435D-A55C-585162E1AF2A}"/>
          </ac:picMkLst>
        </pc:picChg>
        <pc:picChg chg="del mod topLvl">
          <ac:chgData name="Violeta Bertolini" userId="53faea28-732c-4e8c-9a44-fd615006b956" providerId="ADAL" clId="{8512EB2D-F1FA-44B1-B130-723148F08C1A}" dt="2018-09-19T21:17:31.712" v="1130" actId="478"/>
          <ac:picMkLst>
            <pc:docMk/>
            <pc:sldMk cId="105480085" sldId="911"/>
            <ac:picMk id="10" creationId="{BDA95F4E-CFF5-4285-9FDE-A94BD4663F06}"/>
          </ac:picMkLst>
        </pc:picChg>
        <pc:picChg chg="del mod topLvl">
          <ac:chgData name="Violeta Bertolini" userId="53faea28-732c-4e8c-9a44-fd615006b956" providerId="ADAL" clId="{8512EB2D-F1FA-44B1-B130-723148F08C1A}" dt="2018-09-19T21:17:31.712" v="1130" actId="478"/>
          <ac:picMkLst>
            <pc:docMk/>
            <pc:sldMk cId="105480085" sldId="911"/>
            <ac:picMk id="11" creationId="{F6D68F08-5A4B-4EDC-B4E5-1FDF99685BE8}"/>
          </ac:picMkLst>
        </pc:picChg>
        <pc:picChg chg="del mod topLvl">
          <ac:chgData name="Violeta Bertolini" userId="53faea28-732c-4e8c-9a44-fd615006b956" providerId="ADAL" clId="{8512EB2D-F1FA-44B1-B130-723148F08C1A}" dt="2018-09-19T21:17:31.712" v="1130" actId="478"/>
          <ac:picMkLst>
            <pc:docMk/>
            <pc:sldMk cId="105480085" sldId="911"/>
            <ac:picMk id="12" creationId="{331ED408-2AF1-4D70-8303-BFADC9EA40E5}"/>
          </ac:picMkLst>
        </pc:picChg>
        <pc:picChg chg="del mod topLvl">
          <ac:chgData name="Violeta Bertolini" userId="53faea28-732c-4e8c-9a44-fd615006b956" providerId="ADAL" clId="{8512EB2D-F1FA-44B1-B130-723148F08C1A}" dt="2018-09-19T21:17:31.712" v="1130" actId="478"/>
          <ac:picMkLst>
            <pc:docMk/>
            <pc:sldMk cId="105480085" sldId="911"/>
            <ac:picMk id="13" creationId="{C9BDF752-CADB-4C2D-8F63-F92EE6FD0818}"/>
          </ac:picMkLst>
        </pc:picChg>
        <pc:picChg chg="del mod topLvl">
          <ac:chgData name="Violeta Bertolini" userId="53faea28-732c-4e8c-9a44-fd615006b956" providerId="ADAL" clId="{8512EB2D-F1FA-44B1-B130-723148F08C1A}" dt="2018-09-19T21:17:31.712" v="1130" actId="478"/>
          <ac:picMkLst>
            <pc:docMk/>
            <pc:sldMk cId="105480085" sldId="911"/>
            <ac:picMk id="14" creationId="{51B40520-CE8F-4279-8609-C93E6FA83E0A}"/>
          </ac:picMkLst>
        </pc:picChg>
        <pc:picChg chg="del mod topLvl">
          <ac:chgData name="Violeta Bertolini" userId="53faea28-732c-4e8c-9a44-fd615006b956" providerId="ADAL" clId="{8512EB2D-F1FA-44B1-B130-723148F08C1A}" dt="2018-09-19T21:17:31.712" v="1130" actId="478"/>
          <ac:picMkLst>
            <pc:docMk/>
            <pc:sldMk cId="105480085" sldId="911"/>
            <ac:picMk id="15" creationId="{82C07D17-AF67-4D1B-956A-8021570C3434}"/>
          </ac:picMkLst>
        </pc:picChg>
        <pc:picChg chg="add del mod">
          <ac:chgData name="Violeta Bertolini" userId="53faea28-732c-4e8c-9a44-fd615006b956" providerId="ADAL" clId="{8512EB2D-F1FA-44B1-B130-723148F08C1A}" dt="2018-09-20T07:58:02.405" v="1985" actId="478"/>
          <ac:picMkLst>
            <pc:docMk/>
            <pc:sldMk cId="105480085" sldId="911"/>
            <ac:picMk id="16" creationId="{436FD2EA-12A9-443D-BDB0-76E62363259D}"/>
          </ac:picMkLst>
        </pc:picChg>
        <pc:picChg chg="del mod topLvl">
          <ac:chgData name="Violeta Bertolini" userId="53faea28-732c-4e8c-9a44-fd615006b956" providerId="ADAL" clId="{8512EB2D-F1FA-44B1-B130-723148F08C1A}" dt="2018-09-19T21:17:31.712" v="1130" actId="478"/>
          <ac:picMkLst>
            <pc:docMk/>
            <pc:sldMk cId="105480085" sldId="911"/>
            <ac:picMk id="16" creationId="{4BF4FD3A-04F8-4840-A328-57C18175760A}"/>
          </ac:picMkLst>
        </pc:picChg>
        <pc:picChg chg="del mod topLvl">
          <ac:chgData name="Violeta Bertolini" userId="53faea28-732c-4e8c-9a44-fd615006b956" providerId="ADAL" clId="{8512EB2D-F1FA-44B1-B130-723148F08C1A}" dt="2018-09-19T21:17:31.712" v="1130" actId="478"/>
          <ac:picMkLst>
            <pc:docMk/>
            <pc:sldMk cId="105480085" sldId="911"/>
            <ac:picMk id="17" creationId="{A74575F5-9186-4212-95C2-318C518B0EBA}"/>
          </ac:picMkLst>
        </pc:picChg>
        <pc:picChg chg="del mod topLvl">
          <ac:chgData name="Violeta Bertolini" userId="53faea28-732c-4e8c-9a44-fd615006b956" providerId="ADAL" clId="{8512EB2D-F1FA-44B1-B130-723148F08C1A}" dt="2018-09-19T21:17:31.712" v="1130" actId="478"/>
          <ac:picMkLst>
            <pc:docMk/>
            <pc:sldMk cId="105480085" sldId="911"/>
            <ac:picMk id="18" creationId="{61190318-7DA8-4821-B908-A423BBC5612E}"/>
          </ac:picMkLst>
        </pc:picChg>
        <pc:picChg chg="add mod">
          <ac:chgData name="Violeta Bertolini" userId="53faea28-732c-4e8c-9a44-fd615006b956" providerId="ADAL" clId="{8512EB2D-F1FA-44B1-B130-723148F08C1A}" dt="2018-09-20T08:02:19.580" v="2105" actId="1076"/>
          <ac:picMkLst>
            <pc:docMk/>
            <pc:sldMk cId="105480085" sldId="911"/>
            <ac:picMk id="19" creationId="{5F2B8439-4C30-43F2-B9AA-BAE28C328049}"/>
          </ac:picMkLst>
        </pc:picChg>
        <pc:picChg chg="del mod topLvl">
          <ac:chgData name="Violeta Bertolini" userId="53faea28-732c-4e8c-9a44-fd615006b956" providerId="ADAL" clId="{8512EB2D-F1FA-44B1-B130-723148F08C1A}" dt="2018-09-19T21:17:31.712" v="1130" actId="478"/>
          <ac:picMkLst>
            <pc:docMk/>
            <pc:sldMk cId="105480085" sldId="911"/>
            <ac:picMk id="19" creationId="{80FEC00D-8141-4A2B-ADF0-D0656E2AB995}"/>
          </ac:picMkLst>
        </pc:picChg>
        <pc:picChg chg="del mod topLvl">
          <ac:chgData name="Violeta Bertolini" userId="53faea28-732c-4e8c-9a44-fd615006b956" providerId="ADAL" clId="{8512EB2D-F1FA-44B1-B130-723148F08C1A}" dt="2018-09-19T21:17:31.712" v="1130" actId="478"/>
          <ac:picMkLst>
            <pc:docMk/>
            <pc:sldMk cId="105480085" sldId="911"/>
            <ac:picMk id="20" creationId="{BD008141-55E3-4029-BCF3-8C286C99C315}"/>
          </ac:picMkLst>
        </pc:picChg>
        <pc:picChg chg="del mod topLvl">
          <ac:chgData name="Violeta Bertolini" userId="53faea28-732c-4e8c-9a44-fd615006b956" providerId="ADAL" clId="{8512EB2D-F1FA-44B1-B130-723148F08C1A}" dt="2018-09-19T21:17:31.712" v="1130" actId="478"/>
          <ac:picMkLst>
            <pc:docMk/>
            <pc:sldMk cId="105480085" sldId="911"/>
            <ac:picMk id="21" creationId="{6CA2A97E-D56B-4F21-9DD2-A962526C1E9B}"/>
          </ac:picMkLst>
        </pc:picChg>
        <pc:picChg chg="add mod">
          <ac:chgData name="Violeta Bertolini" userId="53faea28-732c-4e8c-9a44-fd615006b956" providerId="ADAL" clId="{8512EB2D-F1FA-44B1-B130-723148F08C1A}" dt="2018-09-20T08:03:41.932" v="2108" actId="1076"/>
          <ac:picMkLst>
            <pc:docMk/>
            <pc:sldMk cId="105480085" sldId="911"/>
            <ac:picMk id="21" creationId="{71593C03-3356-46B7-A90A-B75FD74D3FDC}"/>
          </ac:picMkLst>
        </pc:picChg>
        <pc:picChg chg="del mod topLvl">
          <ac:chgData name="Violeta Bertolini" userId="53faea28-732c-4e8c-9a44-fd615006b956" providerId="ADAL" clId="{8512EB2D-F1FA-44B1-B130-723148F08C1A}" dt="2018-09-19T21:17:31.712" v="1130" actId="478"/>
          <ac:picMkLst>
            <pc:docMk/>
            <pc:sldMk cId="105480085" sldId="911"/>
            <ac:picMk id="22" creationId="{4F46218E-9633-4C52-844E-1DE192565A97}"/>
          </ac:picMkLst>
        </pc:picChg>
        <pc:picChg chg="add mod">
          <ac:chgData name="Violeta Bertolini" userId="53faea28-732c-4e8c-9a44-fd615006b956" providerId="ADAL" clId="{8512EB2D-F1FA-44B1-B130-723148F08C1A}" dt="2018-09-20T08:02:19.580" v="2105" actId="1076"/>
          <ac:picMkLst>
            <pc:docMk/>
            <pc:sldMk cId="105480085" sldId="911"/>
            <ac:picMk id="23" creationId="{11376A38-6F02-4FBB-A90D-15958248253F}"/>
          </ac:picMkLst>
        </pc:picChg>
        <pc:picChg chg="del mod topLvl">
          <ac:chgData name="Violeta Bertolini" userId="53faea28-732c-4e8c-9a44-fd615006b956" providerId="ADAL" clId="{8512EB2D-F1FA-44B1-B130-723148F08C1A}" dt="2018-09-19T21:17:31.712" v="1130" actId="478"/>
          <ac:picMkLst>
            <pc:docMk/>
            <pc:sldMk cId="105480085" sldId="911"/>
            <ac:picMk id="23" creationId="{A6941253-AB9A-4515-BAF7-6925848C618D}"/>
          </ac:picMkLst>
        </pc:picChg>
        <pc:picChg chg="del mod topLvl">
          <ac:chgData name="Violeta Bertolini" userId="53faea28-732c-4e8c-9a44-fd615006b956" providerId="ADAL" clId="{8512EB2D-F1FA-44B1-B130-723148F08C1A}" dt="2018-09-19T21:17:31.712" v="1130" actId="478"/>
          <ac:picMkLst>
            <pc:docMk/>
            <pc:sldMk cId="105480085" sldId="911"/>
            <ac:picMk id="24" creationId="{BE69EBE8-63B8-4F22-A34D-53B96CA0EC35}"/>
          </ac:picMkLst>
        </pc:picChg>
        <pc:picChg chg="add mod">
          <ac:chgData name="Violeta Bertolini" userId="53faea28-732c-4e8c-9a44-fd615006b956" providerId="ADAL" clId="{8512EB2D-F1FA-44B1-B130-723148F08C1A}" dt="2018-09-20T08:02:19.580" v="2105" actId="1076"/>
          <ac:picMkLst>
            <pc:docMk/>
            <pc:sldMk cId="105480085" sldId="911"/>
            <ac:picMk id="25" creationId="{8E175E9A-E06B-4863-BD9C-C830C65EE605}"/>
          </ac:picMkLst>
        </pc:picChg>
        <pc:picChg chg="del mod topLvl">
          <ac:chgData name="Violeta Bertolini" userId="53faea28-732c-4e8c-9a44-fd615006b956" providerId="ADAL" clId="{8512EB2D-F1FA-44B1-B130-723148F08C1A}" dt="2018-09-19T21:17:31.712" v="1130" actId="478"/>
          <ac:picMkLst>
            <pc:docMk/>
            <pc:sldMk cId="105480085" sldId="911"/>
            <ac:picMk id="25" creationId="{E531C52D-5BB7-48B8-A0F3-310B2FE0F343}"/>
          </ac:picMkLst>
        </pc:picChg>
        <pc:picChg chg="del mod topLvl">
          <ac:chgData name="Violeta Bertolini" userId="53faea28-732c-4e8c-9a44-fd615006b956" providerId="ADAL" clId="{8512EB2D-F1FA-44B1-B130-723148F08C1A}" dt="2018-09-19T21:17:31.712" v="1130" actId="478"/>
          <ac:picMkLst>
            <pc:docMk/>
            <pc:sldMk cId="105480085" sldId="911"/>
            <ac:picMk id="26" creationId="{315BDDED-E498-4D3B-B92B-5E0844019821}"/>
          </ac:picMkLst>
        </pc:picChg>
        <pc:picChg chg="del mod topLvl">
          <ac:chgData name="Violeta Bertolini" userId="53faea28-732c-4e8c-9a44-fd615006b956" providerId="ADAL" clId="{8512EB2D-F1FA-44B1-B130-723148F08C1A}" dt="2018-09-19T21:17:31.712" v="1130" actId="478"/>
          <ac:picMkLst>
            <pc:docMk/>
            <pc:sldMk cId="105480085" sldId="911"/>
            <ac:picMk id="27" creationId="{0B33655A-C918-4D47-AEEB-0F10E29D551C}"/>
          </ac:picMkLst>
        </pc:picChg>
        <pc:picChg chg="del mod topLvl">
          <ac:chgData name="Violeta Bertolini" userId="53faea28-732c-4e8c-9a44-fd615006b956" providerId="ADAL" clId="{8512EB2D-F1FA-44B1-B130-723148F08C1A}" dt="2018-09-19T21:17:31.712" v="1130" actId="478"/>
          <ac:picMkLst>
            <pc:docMk/>
            <pc:sldMk cId="105480085" sldId="911"/>
            <ac:picMk id="28" creationId="{2934547C-A8C7-445B-9741-D5A55BF2849F}"/>
          </ac:picMkLst>
        </pc:picChg>
        <pc:picChg chg="del mod topLvl">
          <ac:chgData name="Violeta Bertolini" userId="53faea28-732c-4e8c-9a44-fd615006b956" providerId="ADAL" clId="{8512EB2D-F1FA-44B1-B130-723148F08C1A}" dt="2018-09-19T21:17:31.712" v="1130" actId="478"/>
          <ac:picMkLst>
            <pc:docMk/>
            <pc:sldMk cId="105480085" sldId="911"/>
            <ac:picMk id="29" creationId="{288DC49A-555D-4B66-98D6-34C98A5FE5FE}"/>
          </ac:picMkLst>
        </pc:picChg>
        <pc:picChg chg="del mod topLvl">
          <ac:chgData name="Violeta Bertolini" userId="53faea28-732c-4e8c-9a44-fd615006b956" providerId="ADAL" clId="{8512EB2D-F1FA-44B1-B130-723148F08C1A}" dt="2018-09-19T21:17:31.712" v="1130" actId="478"/>
          <ac:picMkLst>
            <pc:docMk/>
            <pc:sldMk cId="105480085" sldId="911"/>
            <ac:picMk id="30" creationId="{3D1A5DF5-9AA5-4A2C-A1FF-689E1509A666}"/>
          </ac:picMkLst>
        </pc:picChg>
        <pc:picChg chg="del mod topLvl">
          <ac:chgData name="Violeta Bertolini" userId="53faea28-732c-4e8c-9a44-fd615006b956" providerId="ADAL" clId="{8512EB2D-F1FA-44B1-B130-723148F08C1A}" dt="2018-09-19T21:17:31.712" v="1130" actId="478"/>
          <ac:picMkLst>
            <pc:docMk/>
            <pc:sldMk cId="105480085" sldId="911"/>
            <ac:picMk id="31" creationId="{861CFA5B-06D6-4220-A4EB-937F31D84014}"/>
          </ac:picMkLst>
        </pc:picChg>
        <pc:picChg chg="del mod topLvl">
          <ac:chgData name="Violeta Bertolini" userId="53faea28-732c-4e8c-9a44-fd615006b956" providerId="ADAL" clId="{8512EB2D-F1FA-44B1-B130-723148F08C1A}" dt="2018-09-19T21:17:31.712" v="1130" actId="478"/>
          <ac:picMkLst>
            <pc:docMk/>
            <pc:sldMk cId="105480085" sldId="911"/>
            <ac:picMk id="32" creationId="{95F72FAB-0294-47E4-99F4-6A64A2C79F65}"/>
          </ac:picMkLst>
        </pc:picChg>
        <pc:picChg chg="del mod topLvl">
          <ac:chgData name="Violeta Bertolini" userId="53faea28-732c-4e8c-9a44-fd615006b956" providerId="ADAL" clId="{8512EB2D-F1FA-44B1-B130-723148F08C1A}" dt="2018-09-19T21:17:31.712" v="1130" actId="478"/>
          <ac:picMkLst>
            <pc:docMk/>
            <pc:sldMk cId="105480085" sldId="911"/>
            <ac:picMk id="33" creationId="{BDD35E58-FB16-4B06-A91C-EAD8B8772262}"/>
          </ac:picMkLst>
        </pc:picChg>
        <pc:picChg chg="del mod topLvl">
          <ac:chgData name="Violeta Bertolini" userId="53faea28-732c-4e8c-9a44-fd615006b956" providerId="ADAL" clId="{8512EB2D-F1FA-44B1-B130-723148F08C1A}" dt="2018-09-19T21:17:31.712" v="1130" actId="478"/>
          <ac:picMkLst>
            <pc:docMk/>
            <pc:sldMk cId="105480085" sldId="911"/>
            <ac:picMk id="34" creationId="{EE34D62C-30B7-4C44-A2B3-334BA67FD650}"/>
          </ac:picMkLst>
        </pc:picChg>
        <pc:picChg chg="del mod topLvl">
          <ac:chgData name="Violeta Bertolini" userId="53faea28-732c-4e8c-9a44-fd615006b956" providerId="ADAL" clId="{8512EB2D-F1FA-44B1-B130-723148F08C1A}" dt="2018-09-19T21:17:31.712" v="1130" actId="478"/>
          <ac:picMkLst>
            <pc:docMk/>
            <pc:sldMk cId="105480085" sldId="911"/>
            <ac:picMk id="35" creationId="{3B3289EB-44C7-4A53-B9F3-24F5DCFE9492}"/>
          </ac:picMkLst>
        </pc:picChg>
        <pc:picChg chg="del mod topLvl">
          <ac:chgData name="Violeta Bertolini" userId="53faea28-732c-4e8c-9a44-fd615006b956" providerId="ADAL" clId="{8512EB2D-F1FA-44B1-B130-723148F08C1A}" dt="2018-09-19T21:17:31.712" v="1130" actId="478"/>
          <ac:picMkLst>
            <pc:docMk/>
            <pc:sldMk cId="105480085" sldId="911"/>
            <ac:picMk id="36" creationId="{0C041E3A-2362-4213-934B-A7091F2F13EE}"/>
          </ac:picMkLst>
        </pc:picChg>
        <pc:picChg chg="add mod">
          <ac:chgData name="Violeta Bertolini" userId="53faea28-732c-4e8c-9a44-fd615006b956" providerId="ADAL" clId="{8512EB2D-F1FA-44B1-B130-723148F08C1A}" dt="2018-09-20T08:02:19.580" v="2105" actId="1076"/>
          <ac:picMkLst>
            <pc:docMk/>
            <pc:sldMk cId="105480085" sldId="911"/>
            <ac:picMk id="37" creationId="{103D288C-0981-4831-8513-ED3CA0B0FBC0}"/>
          </ac:picMkLst>
        </pc:picChg>
        <pc:picChg chg="del mod topLvl">
          <ac:chgData name="Violeta Bertolini" userId="53faea28-732c-4e8c-9a44-fd615006b956" providerId="ADAL" clId="{8512EB2D-F1FA-44B1-B130-723148F08C1A}" dt="2018-09-19T21:17:31.712" v="1130" actId="478"/>
          <ac:picMkLst>
            <pc:docMk/>
            <pc:sldMk cId="105480085" sldId="911"/>
            <ac:picMk id="37" creationId="{3D0B4D53-6CB7-409A-AD89-692A96123ACF}"/>
          </ac:picMkLst>
        </pc:picChg>
        <pc:picChg chg="del mod topLvl">
          <ac:chgData name="Violeta Bertolini" userId="53faea28-732c-4e8c-9a44-fd615006b956" providerId="ADAL" clId="{8512EB2D-F1FA-44B1-B130-723148F08C1A}" dt="2018-09-19T21:17:31.712" v="1130" actId="478"/>
          <ac:picMkLst>
            <pc:docMk/>
            <pc:sldMk cId="105480085" sldId="911"/>
            <ac:picMk id="38" creationId="{90845EDD-2442-4B6B-9250-E006F98110FE}"/>
          </ac:picMkLst>
        </pc:picChg>
        <pc:picChg chg="del mod topLvl">
          <ac:chgData name="Violeta Bertolini" userId="53faea28-732c-4e8c-9a44-fd615006b956" providerId="ADAL" clId="{8512EB2D-F1FA-44B1-B130-723148F08C1A}" dt="2018-09-19T21:17:31.712" v="1130" actId="478"/>
          <ac:picMkLst>
            <pc:docMk/>
            <pc:sldMk cId="105480085" sldId="911"/>
            <ac:picMk id="39" creationId="{FDCD03B7-B7C3-4702-8A37-ADB4EF81E000}"/>
          </ac:picMkLst>
        </pc:picChg>
        <pc:picChg chg="del mod topLvl">
          <ac:chgData name="Violeta Bertolini" userId="53faea28-732c-4e8c-9a44-fd615006b956" providerId="ADAL" clId="{8512EB2D-F1FA-44B1-B130-723148F08C1A}" dt="2018-09-19T21:17:31.712" v="1130" actId="478"/>
          <ac:picMkLst>
            <pc:docMk/>
            <pc:sldMk cId="105480085" sldId="911"/>
            <ac:picMk id="40" creationId="{2C9F8E21-404F-415D-A398-1D47D10DC121}"/>
          </ac:picMkLst>
        </pc:picChg>
        <pc:picChg chg="del mod topLvl">
          <ac:chgData name="Violeta Bertolini" userId="53faea28-732c-4e8c-9a44-fd615006b956" providerId="ADAL" clId="{8512EB2D-F1FA-44B1-B130-723148F08C1A}" dt="2018-09-19T21:17:31.712" v="1130" actId="478"/>
          <ac:picMkLst>
            <pc:docMk/>
            <pc:sldMk cId="105480085" sldId="911"/>
            <ac:picMk id="41" creationId="{634B8CA5-8D14-4496-8C7E-FC47A872D62F}"/>
          </ac:picMkLst>
        </pc:picChg>
        <pc:picChg chg="del">
          <ac:chgData name="Violeta Bertolini" userId="53faea28-732c-4e8c-9a44-fd615006b956" providerId="ADAL" clId="{8512EB2D-F1FA-44B1-B130-723148F08C1A}" dt="2018-09-19T21:17:20.108" v="1127" actId="478"/>
          <ac:picMkLst>
            <pc:docMk/>
            <pc:sldMk cId="105480085" sldId="911"/>
            <ac:picMk id="42" creationId="{9702888C-BB26-499C-8FB2-482DE4EBC309}"/>
          </ac:picMkLst>
        </pc:picChg>
        <pc:picChg chg="del">
          <ac:chgData name="Violeta Bertolini" userId="53faea28-732c-4e8c-9a44-fd615006b956" providerId="ADAL" clId="{8512EB2D-F1FA-44B1-B130-723148F08C1A}" dt="2018-09-19T21:17:17.417" v="1126" actId="478"/>
          <ac:picMkLst>
            <pc:docMk/>
            <pc:sldMk cId="105480085" sldId="911"/>
            <ac:picMk id="43" creationId="{282DB30F-FFD7-40E1-88F8-05CEF24BAD68}"/>
          </ac:picMkLst>
        </pc:picChg>
        <pc:picChg chg="del mod topLvl">
          <ac:chgData name="Violeta Bertolini" userId="53faea28-732c-4e8c-9a44-fd615006b956" providerId="ADAL" clId="{8512EB2D-F1FA-44B1-B130-723148F08C1A}" dt="2018-09-19T21:17:31.712" v="1130" actId="478"/>
          <ac:picMkLst>
            <pc:docMk/>
            <pc:sldMk cId="105480085" sldId="911"/>
            <ac:picMk id="44" creationId="{439D1435-B7BB-48ED-A359-8DE937A5BC90}"/>
          </ac:picMkLst>
        </pc:picChg>
        <pc:picChg chg="del mod topLvl">
          <ac:chgData name="Violeta Bertolini" userId="53faea28-732c-4e8c-9a44-fd615006b956" providerId="ADAL" clId="{8512EB2D-F1FA-44B1-B130-723148F08C1A}" dt="2018-09-19T21:17:31.712" v="1130" actId="478"/>
          <ac:picMkLst>
            <pc:docMk/>
            <pc:sldMk cId="105480085" sldId="911"/>
            <ac:picMk id="45" creationId="{814BD353-C05F-44B1-8E2C-71A6A1475675}"/>
          </ac:picMkLst>
        </pc:picChg>
        <pc:picChg chg="del mod topLvl">
          <ac:chgData name="Violeta Bertolini" userId="53faea28-732c-4e8c-9a44-fd615006b956" providerId="ADAL" clId="{8512EB2D-F1FA-44B1-B130-723148F08C1A}" dt="2018-09-19T21:17:31.712" v="1130" actId="478"/>
          <ac:picMkLst>
            <pc:docMk/>
            <pc:sldMk cId="105480085" sldId="911"/>
            <ac:picMk id="46" creationId="{143BA0B2-C767-41AA-BA11-0C5746ECDE0F}"/>
          </ac:picMkLst>
        </pc:picChg>
        <pc:picChg chg="del mod topLvl">
          <ac:chgData name="Violeta Bertolini" userId="53faea28-732c-4e8c-9a44-fd615006b956" providerId="ADAL" clId="{8512EB2D-F1FA-44B1-B130-723148F08C1A}" dt="2018-09-19T21:17:31.712" v="1130" actId="478"/>
          <ac:picMkLst>
            <pc:docMk/>
            <pc:sldMk cId="105480085" sldId="911"/>
            <ac:picMk id="47" creationId="{5325607B-C76E-4F78-97A7-D95C010DDED2}"/>
          </ac:picMkLst>
        </pc:picChg>
        <pc:picChg chg="del mod topLvl">
          <ac:chgData name="Violeta Bertolini" userId="53faea28-732c-4e8c-9a44-fd615006b956" providerId="ADAL" clId="{8512EB2D-F1FA-44B1-B130-723148F08C1A}" dt="2018-09-19T21:17:31.712" v="1130" actId="478"/>
          <ac:picMkLst>
            <pc:docMk/>
            <pc:sldMk cId="105480085" sldId="911"/>
            <ac:picMk id="48" creationId="{9D09DB59-82CE-4C4E-B332-D13F16C7F802}"/>
          </ac:picMkLst>
        </pc:picChg>
        <pc:picChg chg="del mod topLvl">
          <ac:chgData name="Violeta Bertolini" userId="53faea28-732c-4e8c-9a44-fd615006b956" providerId="ADAL" clId="{8512EB2D-F1FA-44B1-B130-723148F08C1A}" dt="2018-09-19T21:17:31.712" v="1130" actId="478"/>
          <ac:picMkLst>
            <pc:docMk/>
            <pc:sldMk cId="105480085" sldId="911"/>
            <ac:picMk id="49" creationId="{021CE1AA-BA8D-45A9-9905-E0519E153A62}"/>
          </ac:picMkLst>
        </pc:picChg>
        <pc:picChg chg="del mod topLvl">
          <ac:chgData name="Violeta Bertolini" userId="53faea28-732c-4e8c-9a44-fd615006b956" providerId="ADAL" clId="{8512EB2D-F1FA-44B1-B130-723148F08C1A}" dt="2018-09-19T21:17:31.712" v="1130" actId="478"/>
          <ac:picMkLst>
            <pc:docMk/>
            <pc:sldMk cId="105480085" sldId="911"/>
            <ac:picMk id="50" creationId="{497B4CD4-BA2A-4FF1-98AC-67CC50CADF66}"/>
          </ac:picMkLst>
        </pc:picChg>
        <pc:picChg chg="add del">
          <ac:chgData name="Violeta Bertolini" userId="53faea28-732c-4e8c-9a44-fd615006b956" providerId="ADAL" clId="{8512EB2D-F1FA-44B1-B130-723148F08C1A}" dt="2018-09-20T07:56:57.644" v="1973" actId="478"/>
          <ac:picMkLst>
            <pc:docMk/>
            <pc:sldMk cId="105480085" sldId="911"/>
            <ac:picMk id="51" creationId="{06501C6C-9872-4B4A-A8F5-033FDC410035}"/>
          </ac:picMkLst>
        </pc:picChg>
        <pc:picChg chg="del mod topLvl">
          <ac:chgData name="Violeta Bertolini" userId="53faea28-732c-4e8c-9a44-fd615006b956" providerId="ADAL" clId="{8512EB2D-F1FA-44B1-B130-723148F08C1A}" dt="2018-09-19T21:17:31.712" v="1130" actId="478"/>
          <ac:picMkLst>
            <pc:docMk/>
            <pc:sldMk cId="105480085" sldId="911"/>
            <ac:picMk id="51" creationId="{17D0DA40-F9C7-4A77-A87E-5388FF336A89}"/>
          </ac:picMkLst>
        </pc:picChg>
        <pc:picChg chg="del mod topLvl">
          <ac:chgData name="Violeta Bertolini" userId="53faea28-732c-4e8c-9a44-fd615006b956" providerId="ADAL" clId="{8512EB2D-F1FA-44B1-B130-723148F08C1A}" dt="2018-09-19T21:17:31.712" v="1130" actId="478"/>
          <ac:picMkLst>
            <pc:docMk/>
            <pc:sldMk cId="105480085" sldId="911"/>
            <ac:picMk id="52" creationId="{143806F1-E1EC-4D90-9F19-71201F395EDB}"/>
          </ac:picMkLst>
        </pc:picChg>
        <pc:picChg chg="del mod topLvl">
          <ac:chgData name="Violeta Bertolini" userId="53faea28-732c-4e8c-9a44-fd615006b956" providerId="ADAL" clId="{8512EB2D-F1FA-44B1-B130-723148F08C1A}" dt="2018-09-19T21:17:31.712" v="1130" actId="478"/>
          <ac:picMkLst>
            <pc:docMk/>
            <pc:sldMk cId="105480085" sldId="911"/>
            <ac:picMk id="53" creationId="{D744A271-9D86-45AA-9B3F-4F336AD50F38}"/>
          </ac:picMkLst>
        </pc:picChg>
        <pc:picChg chg="del mod topLvl">
          <ac:chgData name="Violeta Bertolini" userId="53faea28-732c-4e8c-9a44-fd615006b956" providerId="ADAL" clId="{8512EB2D-F1FA-44B1-B130-723148F08C1A}" dt="2018-09-19T21:17:31.712" v="1130" actId="478"/>
          <ac:picMkLst>
            <pc:docMk/>
            <pc:sldMk cId="105480085" sldId="911"/>
            <ac:picMk id="54" creationId="{512DA3B2-B0F4-4C7D-ABC8-C26355A88BAC}"/>
          </ac:picMkLst>
        </pc:picChg>
        <pc:picChg chg="del mod topLvl">
          <ac:chgData name="Violeta Bertolini" userId="53faea28-732c-4e8c-9a44-fd615006b956" providerId="ADAL" clId="{8512EB2D-F1FA-44B1-B130-723148F08C1A}" dt="2018-09-19T21:17:31.712" v="1130" actId="478"/>
          <ac:picMkLst>
            <pc:docMk/>
            <pc:sldMk cId="105480085" sldId="911"/>
            <ac:picMk id="55" creationId="{C1E5AEF6-77F5-4B7F-A7B6-E10FD4A03F0A}"/>
          </ac:picMkLst>
        </pc:picChg>
        <pc:picChg chg="del mod topLvl">
          <ac:chgData name="Violeta Bertolini" userId="53faea28-732c-4e8c-9a44-fd615006b956" providerId="ADAL" clId="{8512EB2D-F1FA-44B1-B130-723148F08C1A}" dt="2018-09-19T21:17:31.712" v="1130" actId="478"/>
          <ac:picMkLst>
            <pc:docMk/>
            <pc:sldMk cId="105480085" sldId="911"/>
            <ac:picMk id="56" creationId="{6A717EC8-E6D1-4545-92E0-CFA9A58BCF32}"/>
          </ac:picMkLst>
        </pc:picChg>
        <pc:picChg chg="add mod">
          <ac:chgData name="Violeta Bertolini" userId="53faea28-732c-4e8c-9a44-fd615006b956" providerId="ADAL" clId="{8512EB2D-F1FA-44B1-B130-723148F08C1A}" dt="2018-09-20T08:02:19.580" v="2105" actId="1076"/>
          <ac:picMkLst>
            <pc:docMk/>
            <pc:sldMk cId="105480085" sldId="911"/>
            <ac:picMk id="59" creationId="{DCD5365A-7F59-4E4A-B028-14F8D98403CE}"/>
          </ac:picMkLst>
        </pc:picChg>
        <pc:picChg chg="add del mod ord">
          <ac:chgData name="Violeta Bertolini" userId="53faea28-732c-4e8c-9a44-fd615006b956" providerId="ADAL" clId="{8512EB2D-F1FA-44B1-B130-723148F08C1A}" dt="2018-09-20T07:59:54.960" v="2009" actId="478"/>
          <ac:picMkLst>
            <pc:docMk/>
            <pc:sldMk cId="105480085" sldId="911"/>
            <ac:picMk id="63" creationId="{557EDC32-0C7E-4BDB-896D-5DC69BC4D9AE}"/>
          </ac:picMkLst>
        </pc:picChg>
        <pc:picChg chg="add mod">
          <ac:chgData name="Violeta Bertolini" userId="53faea28-732c-4e8c-9a44-fd615006b956" providerId="ADAL" clId="{8512EB2D-F1FA-44B1-B130-723148F08C1A}" dt="2018-09-20T08:02:19.580" v="2105" actId="1076"/>
          <ac:picMkLst>
            <pc:docMk/>
            <pc:sldMk cId="105480085" sldId="911"/>
            <ac:picMk id="65" creationId="{B55F4DD6-CF23-4D7C-847E-9E727BAC60A6}"/>
          </ac:picMkLst>
        </pc:picChg>
        <pc:picChg chg="add mod">
          <ac:chgData name="Violeta Bertolini" userId="53faea28-732c-4e8c-9a44-fd615006b956" providerId="ADAL" clId="{8512EB2D-F1FA-44B1-B130-723148F08C1A}" dt="2018-09-20T08:02:19.580" v="2105" actId="1076"/>
          <ac:picMkLst>
            <pc:docMk/>
            <pc:sldMk cId="105480085" sldId="911"/>
            <ac:picMk id="69" creationId="{AC51A997-D0DD-4AF7-9CB8-4FDAFC983DF7}"/>
          </ac:picMkLst>
        </pc:picChg>
        <pc:picChg chg="add mod">
          <ac:chgData name="Violeta Bertolini" userId="53faea28-732c-4e8c-9a44-fd615006b956" providerId="ADAL" clId="{8512EB2D-F1FA-44B1-B130-723148F08C1A}" dt="2018-09-20T08:02:19.580" v="2105" actId="1076"/>
          <ac:picMkLst>
            <pc:docMk/>
            <pc:sldMk cId="105480085" sldId="911"/>
            <ac:picMk id="72" creationId="{3E1FFD9F-AA59-49D7-88ED-87C3F74E447E}"/>
          </ac:picMkLst>
        </pc:picChg>
        <pc:picChg chg="add mod">
          <ac:chgData name="Violeta Bertolini" userId="53faea28-732c-4e8c-9a44-fd615006b956" providerId="ADAL" clId="{8512EB2D-F1FA-44B1-B130-723148F08C1A}" dt="2018-09-20T08:02:19.580" v="2105" actId="1076"/>
          <ac:picMkLst>
            <pc:docMk/>
            <pc:sldMk cId="105480085" sldId="911"/>
            <ac:picMk id="1026" creationId="{6C2F12BA-B221-4D6D-9B90-4761E60DF62F}"/>
          </ac:picMkLst>
        </pc:picChg>
        <pc:picChg chg="add del mod">
          <ac:chgData name="Violeta Bertolini" userId="53faea28-732c-4e8c-9a44-fd615006b956" providerId="ADAL" clId="{8512EB2D-F1FA-44B1-B130-723148F08C1A}" dt="2018-09-19T21:21:38.556" v="1156" actId="478"/>
          <ac:picMkLst>
            <pc:docMk/>
            <pc:sldMk cId="105480085" sldId="911"/>
            <ac:picMk id="1028" creationId="{A0A6EF56-7811-4184-9F97-DD2A56115059}"/>
          </ac:picMkLst>
        </pc:picChg>
        <pc:picChg chg="add mod ord">
          <ac:chgData name="Violeta Bertolini" userId="53faea28-732c-4e8c-9a44-fd615006b956" providerId="ADAL" clId="{8512EB2D-F1FA-44B1-B130-723148F08C1A}" dt="2018-09-20T08:02:19.580" v="2105" actId="1076"/>
          <ac:picMkLst>
            <pc:docMk/>
            <pc:sldMk cId="105480085" sldId="911"/>
            <ac:picMk id="1028" creationId="{E1D30FFD-56FE-4779-A5D3-B95E86B55946}"/>
          </ac:picMkLst>
        </pc:picChg>
        <pc:picChg chg="add mod">
          <ac:chgData name="Violeta Bertolini" userId="53faea28-732c-4e8c-9a44-fd615006b956" providerId="ADAL" clId="{8512EB2D-F1FA-44B1-B130-723148F08C1A}" dt="2018-09-20T08:02:19.580" v="2105" actId="1076"/>
          <ac:picMkLst>
            <pc:docMk/>
            <pc:sldMk cId="105480085" sldId="911"/>
            <ac:picMk id="1030" creationId="{039B6A45-669E-456C-BB36-953E0C5AE96F}"/>
          </ac:picMkLst>
        </pc:picChg>
        <pc:picChg chg="add mod">
          <ac:chgData name="Violeta Bertolini" userId="53faea28-732c-4e8c-9a44-fd615006b956" providerId="ADAL" clId="{8512EB2D-F1FA-44B1-B130-723148F08C1A}" dt="2018-09-20T08:02:19.580" v="2105" actId="1076"/>
          <ac:picMkLst>
            <pc:docMk/>
            <pc:sldMk cId="105480085" sldId="911"/>
            <ac:picMk id="1032" creationId="{7ABBFA81-B267-4D9D-B0CA-7AAB1B203373}"/>
          </ac:picMkLst>
        </pc:picChg>
        <pc:picChg chg="add mod">
          <ac:chgData name="Violeta Bertolini" userId="53faea28-732c-4e8c-9a44-fd615006b956" providerId="ADAL" clId="{8512EB2D-F1FA-44B1-B130-723148F08C1A}" dt="2018-09-20T08:02:19.580" v="2105" actId="1076"/>
          <ac:picMkLst>
            <pc:docMk/>
            <pc:sldMk cId="105480085" sldId="911"/>
            <ac:picMk id="1034" creationId="{E7FF2D2E-7305-43AA-9AA1-0CF807163B26}"/>
          </ac:picMkLst>
        </pc:picChg>
        <pc:picChg chg="add mod">
          <ac:chgData name="Violeta Bertolini" userId="53faea28-732c-4e8c-9a44-fd615006b956" providerId="ADAL" clId="{8512EB2D-F1FA-44B1-B130-723148F08C1A}" dt="2018-09-20T08:02:19.580" v="2105" actId="1076"/>
          <ac:picMkLst>
            <pc:docMk/>
            <pc:sldMk cId="105480085" sldId="911"/>
            <ac:picMk id="1036" creationId="{B1149EFE-493C-4CDE-A0E3-ECE0EC246C77}"/>
          </ac:picMkLst>
        </pc:picChg>
        <pc:cxnChg chg="add mod">
          <ac:chgData name="Violeta Bertolini" userId="53faea28-732c-4e8c-9a44-fd615006b956" providerId="ADAL" clId="{8512EB2D-F1FA-44B1-B130-723148F08C1A}" dt="2018-09-20T08:02:19.580" v="2105" actId="1076"/>
          <ac:cxnSpMkLst>
            <pc:docMk/>
            <pc:sldMk cId="105480085" sldId="911"/>
            <ac:cxnSpMk id="9" creationId="{F0CC4959-1D26-4C0D-B5F0-A27785B1E5A0}"/>
          </ac:cxnSpMkLst>
        </pc:cxnChg>
        <pc:cxnChg chg="add mod">
          <ac:chgData name="Violeta Bertolini" userId="53faea28-732c-4e8c-9a44-fd615006b956" providerId="ADAL" clId="{8512EB2D-F1FA-44B1-B130-723148F08C1A}" dt="2018-09-20T08:02:19.580" v="2105" actId="1076"/>
          <ac:cxnSpMkLst>
            <pc:docMk/>
            <pc:sldMk cId="105480085" sldId="911"/>
            <ac:cxnSpMk id="30" creationId="{579F29E8-1048-4DFC-9797-A773E3F35313}"/>
          </ac:cxnSpMkLst>
        </pc:cxnChg>
        <pc:cxnChg chg="add mod">
          <ac:chgData name="Violeta Bertolini" userId="53faea28-732c-4e8c-9a44-fd615006b956" providerId="ADAL" clId="{8512EB2D-F1FA-44B1-B130-723148F08C1A}" dt="2018-09-20T08:02:19.580" v="2105" actId="1076"/>
          <ac:cxnSpMkLst>
            <pc:docMk/>
            <pc:sldMk cId="105480085" sldId="911"/>
            <ac:cxnSpMk id="32" creationId="{0A8EF868-20A9-4ADA-AA1F-794359A205C6}"/>
          </ac:cxnSpMkLst>
        </pc:cxnChg>
        <pc:cxnChg chg="add mod">
          <ac:chgData name="Violeta Bertolini" userId="53faea28-732c-4e8c-9a44-fd615006b956" providerId="ADAL" clId="{8512EB2D-F1FA-44B1-B130-723148F08C1A}" dt="2018-09-20T08:02:19.580" v="2105" actId="1076"/>
          <ac:cxnSpMkLst>
            <pc:docMk/>
            <pc:sldMk cId="105480085" sldId="911"/>
            <ac:cxnSpMk id="35" creationId="{A6617A5F-1F2C-408D-88FB-556AF73E2866}"/>
          </ac:cxnSpMkLst>
        </pc:cxnChg>
        <pc:cxnChg chg="add mod">
          <ac:chgData name="Violeta Bertolini" userId="53faea28-732c-4e8c-9a44-fd615006b956" providerId="ADAL" clId="{8512EB2D-F1FA-44B1-B130-723148F08C1A}" dt="2018-09-20T08:02:19.580" v="2105" actId="1076"/>
          <ac:cxnSpMkLst>
            <pc:docMk/>
            <pc:sldMk cId="105480085" sldId="911"/>
            <ac:cxnSpMk id="39" creationId="{B321ECF8-9FA8-41E2-B250-125B558774A2}"/>
          </ac:cxnSpMkLst>
        </pc:cxnChg>
        <pc:cxnChg chg="add mod">
          <ac:chgData name="Violeta Bertolini" userId="53faea28-732c-4e8c-9a44-fd615006b956" providerId="ADAL" clId="{8512EB2D-F1FA-44B1-B130-723148F08C1A}" dt="2018-09-20T08:02:19.580" v="2105" actId="1076"/>
          <ac:cxnSpMkLst>
            <pc:docMk/>
            <pc:sldMk cId="105480085" sldId="911"/>
            <ac:cxnSpMk id="41" creationId="{D0155951-264E-49A6-8F4D-34B0FFC470F9}"/>
          </ac:cxnSpMkLst>
        </pc:cxnChg>
        <pc:cxnChg chg="add mod">
          <ac:chgData name="Violeta Bertolini" userId="53faea28-732c-4e8c-9a44-fd615006b956" providerId="ADAL" clId="{8512EB2D-F1FA-44B1-B130-723148F08C1A}" dt="2018-09-20T08:03:41.932" v="2108" actId="1076"/>
          <ac:cxnSpMkLst>
            <pc:docMk/>
            <pc:sldMk cId="105480085" sldId="911"/>
            <ac:cxnSpMk id="48" creationId="{FA232812-ACCF-4DCD-80F4-37A1BD43898A}"/>
          </ac:cxnSpMkLst>
        </pc:cxnChg>
        <pc:cxnChg chg="add mod">
          <ac:chgData name="Violeta Bertolini" userId="53faea28-732c-4e8c-9a44-fd615006b956" providerId="ADAL" clId="{8512EB2D-F1FA-44B1-B130-723148F08C1A}" dt="2018-09-20T08:02:19.580" v="2105" actId="1076"/>
          <ac:cxnSpMkLst>
            <pc:docMk/>
            <pc:sldMk cId="105480085" sldId="911"/>
            <ac:cxnSpMk id="53" creationId="{1E73883B-C164-4C9F-AC69-B9EDA2CE7251}"/>
          </ac:cxnSpMkLst>
        </pc:cxnChg>
        <pc:cxnChg chg="add mod">
          <ac:chgData name="Violeta Bertolini" userId="53faea28-732c-4e8c-9a44-fd615006b956" providerId="ADAL" clId="{8512EB2D-F1FA-44B1-B130-723148F08C1A}" dt="2018-09-20T08:02:19.580" v="2105" actId="1076"/>
          <ac:cxnSpMkLst>
            <pc:docMk/>
            <pc:sldMk cId="105480085" sldId="911"/>
            <ac:cxnSpMk id="56" creationId="{AD9B96CF-09D7-4475-B33F-3A929017A0E0}"/>
          </ac:cxnSpMkLst>
        </pc:cxnChg>
        <pc:cxnChg chg="add del mod">
          <ac:chgData name="Violeta Bertolini" userId="53faea28-732c-4e8c-9a44-fd615006b956" providerId="ADAL" clId="{8512EB2D-F1FA-44B1-B130-723148F08C1A}" dt="2018-09-19T21:27:11.710" v="1201" actId="478"/>
          <ac:cxnSpMkLst>
            <pc:docMk/>
            <pc:sldMk cId="105480085" sldId="911"/>
            <ac:cxnSpMk id="61" creationId="{76E845A4-CF69-48EE-9C45-8655B4CB3FF3}"/>
          </ac:cxnSpMkLst>
        </pc:cxnChg>
        <pc:cxnChg chg="add mod">
          <ac:chgData name="Violeta Bertolini" userId="53faea28-732c-4e8c-9a44-fd615006b956" providerId="ADAL" clId="{8512EB2D-F1FA-44B1-B130-723148F08C1A}" dt="2018-09-20T08:02:19.580" v="2105" actId="1076"/>
          <ac:cxnSpMkLst>
            <pc:docMk/>
            <pc:sldMk cId="105480085" sldId="911"/>
            <ac:cxnSpMk id="64" creationId="{96CD7842-F1E2-472B-B146-E62F7E29CFEE}"/>
          </ac:cxnSpMkLst>
        </pc:cxnChg>
      </pc:sldChg>
      <pc:sldChg chg="addSp delSp modSp modNotesTx">
        <pc:chgData name="Violeta Bertolini" userId="53faea28-732c-4e8c-9a44-fd615006b956" providerId="ADAL" clId="{8512EB2D-F1FA-44B1-B130-723148F08C1A}" dt="2018-09-19T21:08:02.848" v="938" actId="13926"/>
        <pc:sldMkLst>
          <pc:docMk/>
          <pc:sldMk cId="3044711690" sldId="912"/>
        </pc:sldMkLst>
        <pc:spChg chg="del">
          <ac:chgData name="Violeta Bertolini" userId="53faea28-732c-4e8c-9a44-fd615006b956" providerId="ADAL" clId="{8512EB2D-F1FA-44B1-B130-723148F08C1A}" dt="2018-09-19T20:59:51.845" v="651" actId="478"/>
          <ac:spMkLst>
            <pc:docMk/>
            <pc:sldMk cId="3044711690" sldId="912"/>
            <ac:spMk id="3" creationId="{6CF3F148-F6CE-47D8-A78B-5AE74D8FCB37}"/>
          </ac:spMkLst>
        </pc:spChg>
        <pc:spChg chg="add mod ord">
          <ac:chgData name="Violeta Bertolini" userId="53faea28-732c-4e8c-9a44-fd615006b956" providerId="ADAL" clId="{8512EB2D-F1FA-44B1-B130-723148F08C1A}" dt="2018-09-19T21:06:02.710" v="904" actId="166"/>
          <ac:spMkLst>
            <pc:docMk/>
            <pc:sldMk cId="3044711690" sldId="912"/>
            <ac:spMk id="5" creationId="{DDA02573-F0FA-473D-9925-5056F958CC76}"/>
          </ac:spMkLst>
        </pc:spChg>
        <pc:spChg chg="add mod ord">
          <ac:chgData name="Violeta Bertolini" userId="53faea28-732c-4e8c-9a44-fd615006b956" providerId="ADAL" clId="{8512EB2D-F1FA-44B1-B130-723148F08C1A}" dt="2018-09-19T21:08:02.848" v="938" actId="13926"/>
          <ac:spMkLst>
            <pc:docMk/>
            <pc:sldMk cId="3044711690" sldId="912"/>
            <ac:spMk id="6" creationId="{DF7561E2-744B-4AEE-886B-CAEF6890ED4B}"/>
          </ac:spMkLst>
        </pc:spChg>
        <pc:spChg chg="add del mod">
          <ac:chgData name="Violeta Bertolini" userId="53faea28-732c-4e8c-9a44-fd615006b956" providerId="ADAL" clId="{8512EB2D-F1FA-44B1-B130-723148F08C1A}" dt="2018-09-19T21:07:45.228" v="936" actId="478"/>
          <ac:spMkLst>
            <pc:docMk/>
            <pc:sldMk cId="3044711690" sldId="912"/>
            <ac:spMk id="7" creationId="{6E6701C8-834D-47D0-BBB3-F28D59E84A4B}"/>
          </ac:spMkLst>
        </pc:spChg>
        <pc:picChg chg="add mod modCrop">
          <ac:chgData name="Violeta Bertolini" userId="53faea28-732c-4e8c-9a44-fd615006b956" providerId="ADAL" clId="{8512EB2D-F1FA-44B1-B130-723148F08C1A}" dt="2018-09-19T21:02:04.523" v="745" actId="1076"/>
          <ac:picMkLst>
            <pc:docMk/>
            <pc:sldMk cId="3044711690" sldId="912"/>
            <ac:picMk id="4" creationId="{B80F33A8-5A6C-4EDD-A06A-49AF4625F735}"/>
          </ac:picMkLst>
        </pc:picChg>
      </pc:sldChg>
      <pc:sldChg chg="del modNotesTx">
        <pc:chgData name="Violeta Bertolini" userId="53faea28-732c-4e8c-9a44-fd615006b956" providerId="ADAL" clId="{8512EB2D-F1FA-44B1-B130-723148F08C1A}" dt="2018-09-19T21:27:57.893" v="1212" actId="2696"/>
        <pc:sldMkLst>
          <pc:docMk/>
          <pc:sldMk cId="1070003270" sldId="913"/>
        </pc:sldMkLst>
      </pc:sldChg>
      <pc:sldChg chg="addSp delSp modSp add ord modNotesTx">
        <pc:chgData name="Violeta Bertolini" userId="53faea28-732c-4e8c-9a44-fd615006b956" providerId="ADAL" clId="{8512EB2D-F1FA-44B1-B130-723148F08C1A}" dt="2018-09-20T08:25:00.393" v="2352" actId="6549"/>
        <pc:sldMkLst>
          <pc:docMk/>
          <pc:sldMk cId="3611411721" sldId="913"/>
        </pc:sldMkLst>
        <pc:spChg chg="add del">
          <ac:chgData name="Violeta Bertolini" userId="53faea28-732c-4e8c-9a44-fd615006b956" providerId="ADAL" clId="{8512EB2D-F1FA-44B1-B130-723148F08C1A}" dt="2018-09-19T21:52:03.550" v="1589" actId="478"/>
          <ac:spMkLst>
            <pc:docMk/>
            <pc:sldMk cId="3611411721" sldId="913"/>
            <ac:spMk id="2" creationId="{AD47733B-2883-4D00-A822-18420178C25E}"/>
          </ac:spMkLst>
        </pc:spChg>
        <pc:spChg chg="add del mod">
          <ac:chgData name="Violeta Bertolini" userId="53faea28-732c-4e8c-9a44-fd615006b956" providerId="ADAL" clId="{8512EB2D-F1FA-44B1-B130-723148F08C1A}" dt="2018-09-19T21:35:58.152" v="1266" actId="478"/>
          <ac:spMkLst>
            <pc:docMk/>
            <pc:sldMk cId="3611411721" sldId="913"/>
            <ac:spMk id="3" creationId="{1BC0BEEC-ABA1-4F43-86A4-59F5A22DF3BB}"/>
          </ac:spMkLst>
        </pc:spChg>
        <pc:picChg chg="add mod modCrop">
          <ac:chgData name="Violeta Bertolini" userId="53faea28-732c-4e8c-9a44-fd615006b956" providerId="ADAL" clId="{8512EB2D-F1FA-44B1-B130-723148F08C1A}" dt="2018-09-19T21:52:47.689" v="1600" actId="1076"/>
          <ac:picMkLst>
            <pc:docMk/>
            <pc:sldMk cId="3611411721" sldId="913"/>
            <ac:picMk id="5" creationId="{8AAD3637-8AF5-4483-B7B2-F27E92569BF3}"/>
          </ac:picMkLst>
        </pc:picChg>
        <pc:picChg chg="del">
          <ac:chgData name="Violeta Bertolini" userId="53faea28-732c-4e8c-9a44-fd615006b956" providerId="ADAL" clId="{8512EB2D-F1FA-44B1-B130-723148F08C1A}" dt="2018-09-19T21:28:37.599" v="1215" actId="478"/>
          <ac:picMkLst>
            <pc:docMk/>
            <pc:sldMk cId="3611411721" sldId="913"/>
            <ac:picMk id="38" creationId="{C657D8D0-941A-4A71-A876-FAE02C86C893}"/>
          </ac:picMkLst>
        </pc:picChg>
        <pc:picChg chg="del">
          <ac:chgData name="Violeta Bertolini" userId="53faea28-732c-4e8c-9a44-fd615006b956" providerId="ADAL" clId="{8512EB2D-F1FA-44B1-B130-723148F08C1A}" dt="2018-09-19T21:28:36.453" v="1214" actId="478"/>
          <ac:picMkLst>
            <pc:docMk/>
            <pc:sldMk cId="3611411721" sldId="913"/>
            <ac:picMk id="39" creationId="{E90B53F7-E8F4-4787-96E2-8426CCDEF736}"/>
          </ac:picMkLst>
        </pc:picChg>
        <pc:picChg chg="add del mod">
          <ac:chgData name="Violeta Bertolini" userId="53faea28-732c-4e8c-9a44-fd615006b956" providerId="ADAL" clId="{8512EB2D-F1FA-44B1-B130-723148F08C1A}" dt="2018-09-19T21:50:39.976" v="1588" actId="478"/>
          <ac:picMkLst>
            <pc:docMk/>
            <pc:sldMk cId="3611411721" sldId="913"/>
            <ac:picMk id="3074" creationId="{CB51390F-A317-4ED4-B1A7-359EA8BBCED8}"/>
          </ac:picMkLst>
        </pc:picChg>
      </pc:sldChg>
      <pc:sldChg chg="addSp delSp modSp add modNotesTx">
        <pc:chgData name="Violeta Bertolini" userId="53faea28-732c-4e8c-9a44-fd615006b956" providerId="ADAL" clId="{8512EB2D-F1FA-44B1-B130-723148F08C1A}" dt="2018-09-20T08:25:05.835" v="2353" actId="6549"/>
        <pc:sldMkLst>
          <pc:docMk/>
          <pc:sldMk cId="1497368216" sldId="914"/>
        </pc:sldMkLst>
        <pc:spChg chg="del">
          <ac:chgData name="Violeta Bertolini" userId="53faea28-732c-4e8c-9a44-fd615006b956" providerId="ADAL" clId="{8512EB2D-F1FA-44B1-B130-723148F08C1A}" dt="2018-09-19T21:30:41.746" v="1218" actId="478"/>
          <ac:spMkLst>
            <pc:docMk/>
            <pc:sldMk cId="1497368216" sldId="914"/>
            <ac:spMk id="2" creationId="{AD47733B-2883-4D00-A822-18420178C25E}"/>
          </ac:spMkLst>
        </pc:spChg>
        <pc:picChg chg="add mod modCrop">
          <ac:chgData name="Violeta Bertolini" userId="53faea28-732c-4e8c-9a44-fd615006b956" providerId="ADAL" clId="{8512EB2D-F1FA-44B1-B130-723148F08C1A}" dt="2018-09-19T21:31:49.208" v="1234" actId="732"/>
          <ac:picMkLst>
            <pc:docMk/>
            <pc:sldMk cId="1497368216" sldId="914"/>
            <ac:picMk id="3" creationId="{67000AEC-00BF-4A96-AB0A-9CC6CDF776D4}"/>
          </ac:picMkLst>
        </pc:picChg>
        <pc:picChg chg="add mod">
          <ac:chgData name="Violeta Bertolini" userId="53faea28-732c-4e8c-9a44-fd615006b956" providerId="ADAL" clId="{8512EB2D-F1FA-44B1-B130-723148F08C1A}" dt="2018-09-19T21:32:48.582" v="1238" actId="1076"/>
          <ac:picMkLst>
            <pc:docMk/>
            <pc:sldMk cId="1497368216" sldId="914"/>
            <ac:picMk id="4" creationId="{33EF1241-E139-4D13-9FE1-42B566287CE4}"/>
          </ac:picMkLst>
        </pc:picChg>
      </pc:sldChg>
      <pc:sldChg chg="addSp delSp modSp add ord setBg">
        <pc:chgData name="Violeta Bertolini" userId="53faea28-732c-4e8c-9a44-fd615006b956" providerId="ADAL" clId="{8512EB2D-F1FA-44B1-B130-723148F08C1A}" dt="2018-09-19T21:34:59.841" v="1254" actId="14100"/>
        <pc:sldMkLst>
          <pc:docMk/>
          <pc:sldMk cId="846988263" sldId="915"/>
        </pc:sldMkLst>
        <pc:spChg chg="del">
          <ac:chgData name="Violeta Bertolini" userId="53faea28-732c-4e8c-9a44-fd615006b956" providerId="ADAL" clId="{8512EB2D-F1FA-44B1-B130-723148F08C1A}" dt="2018-09-19T21:33:41.589" v="1241" actId="478"/>
          <ac:spMkLst>
            <pc:docMk/>
            <pc:sldMk cId="846988263" sldId="915"/>
            <ac:spMk id="2" creationId="{AD47733B-2883-4D00-A822-18420178C25E}"/>
          </ac:spMkLst>
        </pc:spChg>
        <pc:spChg chg="add mod">
          <ac:chgData name="Violeta Bertolini" userId="53faea28-732c-4e8c-9a44-fd615006b956" providerId="ADAL" clId="{8512EB2D-F1FA-44B1-B130-723148F08C1A}" dt="2018-09-19T21:34:59.841" v="1254" actId="14100"/>
          <ac:spMkLst>
            <pc:docMk/>
            <pc:sldMk cId="846988263" sldId="915"/>
            <ac:spMk id="4" creationId="{EA272802-68CF-4C2B-BD47-EB5DB5047091}"/>
          </ac:spMkLst>
        </pc:spChg>
        <pc:picChg chg="add">
          <ac:chgData name="Violeta Bertolini" userId="53faea28-732c-4e8c-9a44-fd615006b956" providerId="ADAL" clId="{8512EB2D-F1FA-44B1-B130-723148F08C1A}" dt="2018-09-19T21:33:42.250" v="1242"/>
          <ac:picMkLst>
            <pc:docMk/>
            <pc:sldMk cId="846988263" sldId="915"/>
            <ac:picMk id="3" creationId="{AEE5B0E4-4912-4C89-B6BB-97507959B244}"/>
          </ac:picMkLst>
        </pc:picChg>
      </pc:sldChg>
      <pc:sldChg chg="addSp delSp modSp add">
        <pc:chgData name="Violeta Bertolini" userId="53faea28-732c-4e8c-9a44-fd615006b956" providerId="ADAL" clId="{8512EB2D-F1FA-44B1-B130-723148F08C1A}" dt="2018-09-19T21:35:17.315" v="1262" actId="14100"/>
        <pc:sldMkLst>
          <pc:docMk/>
          <pc:sldMk cId="1280914774" sldId="916"/>
        </pc:sldMkLst>
        <pc:spChg chg="add mod">
          <ac:chgData name="Violeta Bertolini" userId="53faea28-732c-4e8c-9a44-fd615006b956" providerId="ADAL" clId="{8512EB2D-F1FA-44B1-B130-723148F08C1A}" dt="2018-09-19T21:35:17.315" v="1262" actId="14100"/>
          <ac:spMkLst>
            <pc:docMk/>
            <pc:sldMk cId="1280914774" sldId="916"/>
            <ac:spMk id="4" creationId="{1E43B07C-CF88-464D-8B26-CA1893CBF0B3}"/>
          </ac:spMkLst>
        </pc:spChg>
        <pc:picChg chg="add">
          <ac:chgData name="Violeta Bertolini" userId="53faea28-732c-4e8c-9a44-fd615006b956" providerId="ADAL" clId="{8512EB2D-F1FA-44B1-B130-723148F08C1A}" dt="2018-09-19T21:34:17.597" v="1246"/>
          <ac:picMkLst>
            <pc:docMk/>
            <pc:sldMk cId="1280914774" sldId="916"/>
            <ac:picMk id="2" creationId="{E33A609B-95DA-4BED-92E2-B953CBC78D40}"/>
          </ac:picMkLst>
        </pc:picChg>
        <pc:picChg chg="del">
          <ac:chgData name="Violeta Bertolini" userId="53faea28-732c-4e8c-9a44-fd615006b956" providerId="ADAL" clId="{8512EB2D-F1FA-44B1-B130-723148F08C1A}" dt="2018-09-19T21:33:57.955" v="1245" actId="478"/>
          <ac:picMkLst>
            <pc:docMk/>
            <pc:sldMk cId="1280914774" sldId="916"/>
            <ac:picMk id="3" creationId="{AEE5B0E4-4912-4C89-B6BB-97507959B244}"/>
          </ac:picMkLst>
        </pc:picChg>
      </pc:sldChg>
      <pc:sldChg chg="addSp delSp modSp add ord">
        <pc:chgData name="Violeta Bertolini" userId="53faea28-732c-4e8c-9a44-fd615006b956" providerId="ADAL" clId="{8512EB2D-F1FA-44B1-B130-723148F08C1A}" dt="2018-09-20T08:29:29.659" v="2469" actId="14100"/>
        <pc:sldMkLst>
          <pc:docMk/>
          <pc:sldMk cId="2025195583" sldId="917"/>
        </pc:sldMkLst>
        <pc:spChg chg="del">
          <ac:chgData name="Violeta Bertolini" userId="53faea28-732c-4e8c-9a44-fd615006b956" providerId="ADAL" clId="{8512EB2D-F1FA-44B1-B130-723148F08C1A}" dt="2018-09-19T21:40:25.621" v="1267" actId="478"/>
          <ac:spMkLst>
            <pc:docMk/>
            <pc:sldMk cId="2025195583" sldId="917"/>
            <ac:spMk id="2" creationId="{AD47733B-2883-4D00-A822-18420178C25E}"/>
          </ac:spMkLst>
        </pc:spChg>
        <pc:spChg chg="del">
          <ac:chgData name="Violeta Bertolini" userId="53faea28-732c-4e8c-9a44-fd615006b956" providerId="ADAL" clId="{8512EB2D-F1FA-44B1-B130-723148F08C1A}" dt="2018-09-19T21:40:28.242" v="1268" actId="478"/>
          <ac:spMkLst>
            <pc:docMk/>
            <pc:sldMk cId="2025195583" sldId="917"/>
            <ac:spMk id="3" creationId="{1BC0BEEC-ABA1-4F43-86A4-59F5A22DF3BB}"/>
          </ac:spMkLst>
        </pc:spChg>
        <pc:spChg chg="add mod">
          <ac:chgData name="Violeta Bertolini" userId="53faea28-732c-4e8c-9a44-fd615006b956" providerId="ADAL" clId="{8512EB2D-F1FA-44B1-B130-723148F08C1A}" dt="2018-09-20T08:29:28.013" v="2468" actId="14100"/>
          <ac:spMkLst>
            <pc:docMk/>
            <pc:sldMk cId="2025195583" sldId="917"/>
            <ac:spMk id="3" creationId="{6F0BFE2B-8FC2-4E86-A2C0-2F66A659615C}"/>
          </ac:spMkLst>
        </pc:spChg>
        <pc:spChg chg="add mod">
          <ac:chgData name="Violeta Bertolini" userId="53faea28-732c-4e8c-9a44-fd615006b956" providerId="ADAL" clId="{8512EB2D-F1FA-44B1-B130-723148F08C1A}" dt="2018-09-20T08:07:53.948" v="2150" actId="20577"/>
          <ac:spMkLst>
            <pc:docMk/>
            <pc:sldMk cId="2025195583" sldId="917"/>
            <ac:spMk id="4" creationId="{17211D5D-E2D1-47A2-A9ED-355CD8A1C0D8}"/>
          </ac:spMkLst>
        </pc:spChg>
        <pc:spChg chg="add mod">
          <ac:chgData name="Violeta Bertolini" userId="53faea28-732c-4e8c-9a44-fd615006b956" providerId="ADAL" clId="{8512EB2D-F1FA-44B1-B130-723148F08C1A}" dt="2018-09-20T08:29:29.659" v="2469" actId="14100"/>
          <ac:spMkLst>
            <pc:docMk/>
            <pc:sldMk cId="2025195583" sldId="917"/>
            <ac:spMk id="5" creationId="{66675F03-639E-4FD8-A915-B332D4508D1D}"/>
          </ac:spMkLst>
        </pc:spChg>
      </pc:sldChg>
      <pc:sldChg chg="addSp delSp modSp add">
        <pc:chgData name="Violeta Bertolini" userId="53faea28-732c-4e8c-9a44-fd615006b956" providerId="ADAL" clId="{8512EB2D-F1FA-44B1-B130-723148F08C1A}" dt="2018-09-19T22:12:33.620" v="1839" actId="108"/>
        <pc:sldMkLst>
          <pc:docMk/>
          <pc:sldMk cId="175862535" sldId="918"/>
        </pc:sldMkLst>
        <pc:spChg chg="add del">
          <ac:chgData name="Violeta Bertolini" userId="53faea28-732c-4e8c-9a44-fd615006b956" providerId="ADAL" clId="{8512EB2D-F1FA-44B1-B130-723148F08C1A}" dt="2018-09-19T22:10:55.324" v="1831" actId="478"/>
          <ac:spMkLst>
            <pc:docMk/>
            <pc:sldMk cId="175862535" sldId="918"/>
            <ac:spMk id="2" creationId="{78EBA571-9D29-4DC8-81D1-6C8BBBEF453B}"/>
          </ac:spMkLst>
        </pc:spChg>
        <pc:spChg chg="del">
          <ac:chgData name="Violeta Bertolini" userId="53faea28-732c-4e8c-9a44-fd615006b956" providerId="ADAL" clId="{8512EB2D-F1FA-44B1-B130-723148F08C1A}" dt="2018-09-19T21:40:56.426" v="1272" actId="478"/>
          <ac:spMkLst>
            <pc:docMk/>
            <pc:sldMk cId="175862535" sldId="918"/>
            <ac:spMk id="4" creationId="{17211D5D-E2D1-47A2-A9ED-355CD8A1C0D8}"/>
          </ac:spMkLst>
        </pc:spChg>
        <pc:picChg chg="add mod">
          <ac:chgData name="Violeta Bertolini" userId="53faea28-732c-4e8c-9a44-fd615006b956" providerId="ADAL" clId="{8512EB2D-F1FA-44B1-B130-723148F08C1A}" dt="2018-09-19T22:12:27.183" v="1837" actId="1076"/>
          <ac:picMkLst>
            <pc:docMk/>
            <pc:sldMk cId="175862535" sldId="918"/>
            <ac:picMk id="5" creationId="{B6C751A0-E591-4870-AC55-005135A5C791}"/>
          </ac:picMkLst>
        </pc:picChg>
        <pc:picChg chg="add mod">
          <ac:chgData name="Violeta Bertolini" userId="53faea28-732c-4e8c-9a44-fd615006b956" providerId="ADAL" clId="{8512EB2D-F1FA-44B1-B130-723148F08C1A}" dt="2018-09-19T22:12:33.620" v="1839" actId="108"/>
          <ac:picMkLst>
            <pc:docMk/>
            <pc:sldMk cId="175862535" sldId="918"/>
            <ac:picMk id="7" creationId="{C66B6E7A-EBF2-40C5-AE94-5BAD4756D0BF}"/>
          </ac:picMkLst>
        </pc:picChg>
      </pc:sldChg>
      <pc:sldChg chg="addSp delSp modSp add">
        <pc:chgData name="Violeta Bertolini" userId="53faea28-732c-4e8c-9a44-fd615006b956" providerId="ADAL" clId="{8512EB2D-F1FA-44B1-B130-723148F08C1A}" dt="2018-09-20T08:26:44.391" v="2442" actId="1076"/>
        <pc:sldMkLst>
          <pc:docMk/>
          <pc:sldMk cId="81397435" sldId="919"/>
        </pc:sldMkLst>
        <pc:spChg chg="del">
          <ac:chgData name="Violeta Bertolini" userId="53faea28-732c-4e8c-9a44-fd615006b956" providerId="ADAL" clId="{8512EB2D-F1FA-44B1-B130-723148F08C1A}" dt="2018-09-19T21:42:13.235" v="1275" actId="478"/>
          <ac:spMkLst>
            <pc:docMk/>
            <pc:sldMk cId="81397435" sldId="919"/>
            <ac:spMk id="2" creationId="{AD47733B-2883-4D00-A822-18420178C25E}"/>
          </ac:spMkLst>
        </pc:spChg>
        <pc:spChg chg="add mod">
          <ac:chgData name="Violeta Bertolini" userId="53faea28-732c-4e8c-9a44-fd615006b956" providerId="ADAL" clId="{8512EB2D-F1FA-44B1-B130-723148F08C1A}" dt="2018-09-20T08:26:42.018" v="2441" actId="1076"/>
          <ac:spMkLst>
            <pc:docMk/>
            <pc:sldMk cId="81397435" sldId="919"/>
            <ac:spMk id="5" creationId="{159EC9C3-A2F9-4D51-819B-AB11C0D8FF9B}"/>
          </ac:spMkLst>
        </pc:spChg>
        <pc:picChg chg="add mod">
          <ac:chgData name="Violeta Bertolini" userId="53faea28-732c-4e8c-9a44-fd615006b956" providerId="ADAL" clId="{8512EB2D-F1FA-44B1-B130-723148F08C1A}" dt="2018-09-19T21:42:57.387" v="1284" actId="1076"/>
          <ac:picMkLst>
            <pc:docMk/>
            <pc:sldMk cId="81397435" sldId="919"/>
            <ac:picMk id="4" creationId="{613D18C9-6ABF-4BC5-B47E-41DAAFC5829C}"/>
          </ac:picMkLst>
        </pc:picChg>
        <pc:picChg chg="add mod">
          <ac:chgData name="Violeta Bertolini" userId="53faea28-732c-4e8c-9a44-fd615006b956" providerId="ADAL" clId="{8512EB2D-F1FA-44B1-B130-723148F08C1A}" dt="2018-09-19T21:42:18.684" v="1278" actId="14100"/>
          <ac:picMkLst>
            <pc:docMk/>
            <pc:sldMk cId="81397435" sldId="919"/>
            <ac:picMk id="2050" creationId="{3ECF99E6-A402-4DAB-A90E-344ED00F49F4}"/>
          </ac:picMkLst>
        </pc:picChg>
        <pc:cxnChg chg="add mod">
          <ac:chgData name="Violeta Bertolini" userId="53faea28-732c-4e8c-9a44-fd615006b956" providerId="ADAL" clId="{8512EB2D-F1FA-44B1-B130-723148F08C1A}" dt="2018-09-20T08:26:44.391" v="2442" actId="1076"/>
          <ac:cxnSpMkLst>
            <pc:docMk/>
            <pc:sldMk cId="81397435" sldId="919"/>
            <ac:cxnSpMk id="7" creationId="{24D6F8C3-F1EB-47DE-B8A0-2FD3818F2AA0}"/>
          </ac:cxnSpMkLst>
        </pc:cxnChg>
      </pc:sldChg>
      <pc:sldChg chg="addSp delSp modSp add">
        <pc:chgData name="Violeta Bertolini" userId="53faea28-732c-4e8c-9a44-fd615006b956" providerId="ADAL" clId="{8512EB2D-F1FA-44B1-B130-723148F08C1A}" dt="2018-09-19T22:10:23.610" v="1830" actId="1076"/>
        <pc:sldMkLst>
          <pc:docMk/>
          <pc:sldMk cId="2087803992" sldId="920"/>
        </pc:sldMkLst>
        <pc:spChg chg="del">
          <ac:chgData name="Violeta Bertolini" userId="53faea28-732c-4e8c-9a44-fd615006b956" providerId="ADAL" clId="{8512EB2D-F1FA-44B1-B130-723148F08C1A}" dt="2018-09-19T21:54:42.602" v="1602" actId="478"/>
          <ac:spMkLst>
            <pc:docMk/>
            <pc:sldMk cId="2087803992" sldId="920"/>
            <ac:spMk id="2" creationId="{78EBA571-9D29-4DC8-81D1-6C8BBBEF453B}"/>
          </ac:spMkLst>
        </pc:spChg>
        <pc:picChg chg="add mod">
          <ac:chgData name="Violeta Bertolini" userId="53faea28-732c-4e8c-9a44-fd615006b956" providerId="ADAL" clId="{8512EB2D-F1FA-44B1-B130-723148F08C1A}" dt="2018-09-19T22:10:12.123" v="1823" actId="1076"/>
          <ac:picMkLst>
            <pc:docMk/>
            <pc:sldMk cId="2087803992" sldId="920"/>
            <ac:picMk id="3" creationId="{748EA73D-434F-47BB-9486-D2216A9E1728}"/>
          </ac:picMkLst>
        </pc:picChg>
        <pc:picChg chg="add mod">
          <ac:chgData name="Violeta Bertolini" userId="53faea28-732c-4e8c-9a44-fd615006b956" providerId="ADAL" clId="{8512EB2D-F1FA-44B1-B130-723148F08C1A}" dt="2018-09-19T22:10:17.458" v="1826" actId="1076"/>
          <ac:picMkLst>
            <pc:docMk/>
            <pc:sldMk cId="2087803992" sldId="920"/>
            <ac:picMk id="4" creationId="{C29EBF0D-9222-47FF-9F2E-D397D5B303EA}"/>
          </ac:picMkLst>
        </pc:picChg>
        <pc:picChg chg="add mod">
          <ac:chgData name="Violeta Bertolini" userId="53faea28-732c-4e8c-9a44-fd615006b956" providerId="ADAL" clId="{8512EB2D-F1FA-44B1-B130-723148F08C1A}" dt="2018-09-19T22:10:23.610" v="1830" actId="1076"/>
          <ac:picMkLst>
            <pc:docMk/>
            <pc:sldMk cId="2087803992" sldId="920"/>
            <ac:picMk id="6" creationId="{F6613547-A0A0-4312-8CF4-EED26C08A089}"/>
          </ac:picMkLst>
        </pc:picChg>
        <pc:picChg chg="add mod">
          <ac:chgData name="Violeta Bertolini" userId="53faea28-732c-4e8c-9a44-fd615006b956" providerId="ADAL" clId="{8512EB2D-F1FA-44B1-B130-723148F08C1A}" dt="2018-09-19T22:10:20.610" v="1828" actId="1076"/>
          <ac:picMkLst>
            <pc:docMk/>
            <pc:sldMk cId="2087803992" sldId="920"/>
            <ac:picMk id="8" creationId="{7148C6A2-0D49-44C6-BB4C-F17DB05423DD}"/>
          </ac:picMkLst>
        </pc:picChg>
      </pc:sldChg>
      <pc:sldChg chg="add">
        <pc:chgData name="Violeta Bertolini" userId="53faea28-732c-4e8c-9a44-fd615006b956" providerId="ADAL" clId="{8512EB2D-F1FA-44B1-B130-723148F08C1A}" dt="2018-09-19T22:02:04.494" v="1629"/>
        <pc:sldMkLst>
          <pc:docMk/>
          <pc:sldMk cId="10709108" sldId="921"/>
        </pc:sldMkLst>
      </pc:sldChg>
      <pc:sldChg chg="addSp delSp modSp add ord modNotesTx">
        <pc:chgData name="Violeta Bertolini" userId="53faea28-732c-4e8c-9a44-fd615006b956" providerId="ADAL" clId="{8512EB2D-F1FA-44B1-B130-723148F08C1A}" dt="2018-09-20T08:24:56.643" v="2351" actId="6549"/>
        <pc:sldMkLst>
          <pc:docMk/>
          <pc:sldMk cId="2641873891" sldId="922"/>
        </pc:sldMkLst>
        <pc:spChg chg="del">
          <ac:chgData name="Violeta Bertolini" userId="53faea28-732c-4e8c-9a44-fd615006b956" providerId="ADAL" clId="{8512EB2D-F1FA-44B1-B130-723148F08C1A}" dt="2018-09-19T22:09:28.347" v="1816" actId="478"/>
          <ac:spMkLst>
            <pc:docMk/>
            <pc:sldMk cId="2641873891" sldId="922"/>
            <ac:spMk id="2" creationId="{78EBA571-9D29-4DC8-81D1-6C8BBBEF453B}"/>
          </ac:spMkLst>
        </pc:spChg>
        <pc:spChg chg="add mod ord">
          <ac:chgData name="Violeta Bertolini" userId="53faea28-732c-4e8c-9a44-fd615006b956" providerId="ADAL" clId="{8512EB2D-F1FA-44B1-B130-723148F08C1A}" dt="2018-09-20T08:24:53.367" v="2350" actId="1076"/>
          <ac:spMkLst>
            <pc:docMk/>
            <pc:sldMk cId="2641873891" sldId="922"/>
            <ac:spMk id="3" creationId="{D7E725D5-CFFD-43F5-92C5-CDF4D25EAA94}"/>
          </ac:spMkLst>
        </pc:spChg>
        <pc:picChg chg="add mod">
          <ac:chgData name="Violeta Bertolini" userId="53faea28-732c-4e8c-9a44-fd615006b956" providerId="ADAL" clId="{8512EB2D-F1FA-44B1-B130-723148F08C1A}" dt="2018-09-20T08:14:43.920" v="2257" actId="14100"/>
          <ac:picMkLst>
            <pc:docMk/>
            <pc:sldMk cId="2641873891" sldId="922"/>
            <ac:picMk id="4" creationId="{BE64F9A3-6FF4-4942-896E-F8480593E2FA}"/>
          </ac:picMkLst>
        </pc:picChg>
        <pc:picChg chg="add mod">
          <ac:chgData name="Violeta Bertolini" userId="53faea28-732c-4e8c-9a44-fd615006b956" providerId="ADAL" clId="{8512EB2D-F1FA-44B1-B130-723148F08C1A}" dt="2018-09-20T08:15:12.076" v="2266" actId="1076"/>
          <ac:picMkLst>
            <pc:docMk/>
            <pc:sldMk cId="2641873891" sldId="922"/>
            <ac:picMk id="6" creationId="{2B188A96-EE75-4C24-B3CF-A3020F422FA2}"/>
          </ac:picMkLst>
        </pc:picChg>
        <pc:picChg chg="add mod modCrop">
          <ac:chgData name="Violeta Bertolini" userId="53faea28-732c-4e8c-9a44-fd615006b956" providerId="ADAL" clId="{8512EB2D-F1FA-44B1-B130-723148F08C1A}" dt="2018-09-20T08:15:46.015" v="2271" actId="1076"/>
          <ac:picMkLst>
            <pc:docMk/>
            <pc:sldMk cId="2641873891" sldId="922"/>
            <ac:picMk id="8" creationId="{DEB799DC-A952-42DB-973D-B96AF297C07C}"/>
          </ac:picMkLst>
        </pc:picChg>
        <pc:picChg chg="add mod">
          <ac:chgData name="Violeta Bertolini" userId="53faea28-732c-4e8c-9a44-fd615006b956" providerId="ADAL" clId="{8512EB2D-F1FA-44B1-B130-723148F08C1A}" dt="2018-09-20T08:17:06.839" v="2275" actId="14100"/>
          <ac:picMkLst>
            <pc:docMk/>
            <pc:sldMk cId="2641873891" sldId="922"/>
            <ac:picMk id="10" creationId="{8E59F535-AA04-4CD9-B502-BA813DF74680}"/>
          </ac:picMkLst>
        </pc:picChg>
        <pc:picChg chg="add mod modCrop">
          <ac:chgData name="Violeta Bertolini" userId="53faea28-732c-4e8c-9a44-fd615006b956" providerId="ADAL" clId="{8512EB2D-F1FA-44B1-B130-723148F08C1A}" dt="2018-09-20T08:20:18.155" v="2293" actId="1076"/>
          <ac:picMkLst>
            <pc:docMk/>
            <pc:sldMk cId="2641873891" sldId="922"/>
            <ac:picMk id="12" creationId="{D8806B8E-C771-499F-AE1D-01B0F2344B84}"/>
          </ac:picMkLst>
        </pc:picChg>
        <pc:picChg chg="add mod modCrop">
          <ac:chgData name="Violeta Bertolini" userId="53faea28-732c-4e8c-9a44-fd615006b956" providerId="ADAL" clId="{8512EB2D-F1FA-44B1-B130-723148F08C1A}" dt="2018-09-20T08:23:28.626" v="2321"/>
          <ac:picMkLst>
            <pc:docMk/>
            <pc:sldMk cId="2641873891" sldId="922"/>
            <ac:picMk id="13" creationId="{C416308E-FD60-4F72-9141-3F3DD77BC3A0}"/>
          </ac:picMkLst>
        </pc:picChg>
      </pc:sldChg>
      <pc:sldChg chg="modSp">
        <pc:chgData name="Violeta Bertolini" userId="53faea28-732c-4e8c-9a44-fd615006b956" providerId="ADAL" clId="{8512EB2D-F1FA-44B1-B130-723148F08C1A}" dt="2018-09-19T22:24:22.222" v="1848" actId="1076"/>
        <pc:sldMkLst>
          <pc:docMk/>
          <pc:sldMk cId="1084779360" sldId="923"/>
        </pc:sldMkLst>
        <pc:picChg chg="mod modCrop">
          <ac:chgData name="Violeta Bertolini" userId="53faea28-732c-4e8c-9a44-fd615006b956" providerId="ADAL" clId="{8512EB2D-F1FA-44B1-B130-723148F08C1A}" dt="2018-09-19T22:24:22.222" v="1848" actId="1076"/>
          <ac:picMkLst>
            <pc:docMk/>
            <pc:sldMk cId="1084779360" sldId="923"/>
            <ac:picMk id="5" creationId="{8B417E1D-A287-4F89-BD5C-FA1EB5BB10C1}"/>
          </ac:picMkLst>
        </pc:picChg>
      </pc:sldChg>
    </pc:docChg>
  </pc:docChgLst>
  <pc:docChgLst>
    <pc:chgData name="Violeta Bertolini" userId="S::violeta.bertolini@ifla.org::53faea28-732c-4e8c-9a44-fd615006b956" providerId="AD" clId="Web-{C5FD66AF-159B-A3A8-E428-61D6611E18A3}"/>
    <pc:docChg chg="modSld">
      <pc:chgData name="Violeta Bertolini" userId="S::violeta.bertolini@ifla.org::53faea28-732c-4e8c-9a44-fd615006b956" providerId="AD" clId="Web-{C5FD66AF-159B-A3A8-E428-61D6611E18A3}" dt="2018-09-19T19:54:24.564" v="11" actId="1076"/>
      <pc:docMkLst>
        <pc:docMk/>
      </pc:docMkLst>
      <pc:sldChg chg="modSp">
        <pc:chgData name="Violeta Bertolini" userId="S::violeta.bertolini@ifla.org::53faea28-732c-4e8c-9a44-fd615006b956" providerId="AD" clId="Web-{C5FD66AF-159B-A3A8-E428-61D6611E18A3}" dt="2018-09-19T19:54:24.564" v="11" actId="1076"/>
        <pc:sldMkLst>
          <pc:docMk/>
          <pc:sldMk cId="1753845866" sldId="432"/>
        </pc:sldMkLst>
        <pc:spChg chg="mod">
          <ac:chgData name="Violeta Bertolini" userId="S::violeta.bertolini@ifla.org::53faea28-732c-4e8c-9a44-fd615006b956" providerId="AD" clId="Web-{C5FD66AF-159B-A3A8-E428-61D6611E18A3}" dt="2018-09-19T19:54:20.720" v="8" actId="20577"/>
          <ac:spMkLst>
            <pc:docMk/>
            <pc:sldMk cId="1753845866" sldId="432"/>
            <ac:spMk id="15" creationId="{04CA73F2-D95B-4FFA-8C04-90A850BA3E12}"/>
          </ac:spMkLst>
        </pc:spChg>
        <pc:spChg chg="mod">
          <ac:chgData name="Violeta Bertolini" userId="S::violeta.bertolini@ifla.org::53faea28-732c-4e8c-9a44-fd615006b956" providerId="AD" clId="Web-{C5FD66AF-159B-A3A8-E428-61D6611E18A3}" dt="2018-09-19T19:54:00.627" v="0" actId="14100"/>
          <ac:spMkLst>
            <pc:docMk/>
            <pc:sldMk cId="1753845866" sldId="432"/>
            <ac:spMk id="19" creationId="{B3B0FC94-E58C-41EA-9782-7128EA2FB66C}"/>
          </ac:spMkLst>
        </pc:spChg>
        <pc:picChg chg="mod">
          <ac:chgData name="Violeta Bertolini" userId="S::violeta.bertolini@ifla.org::53faea28-732c-4e8c-9a44-fd615006b956" providerId="AD" clId="Web-{C5FD66AF-159B-A3A8-E428-61D6611E18A3}" dt="2018-09-19T19:54:24.564" v="11" actId="1076"/>
          <ac:picMkLst>
            <pc:docMk/>
            <pc:sldMk cId="1753845866" sldId="432"/>
            <ac:picMk id="37" creationId="{98BA0157-51DF-4338-B9EC-B8AAE9F28543}"/>
          </ac:picMkLst>
        </pc:picChg>
      </pc:sldChg>
    </pc:docChg>
  </pc:docChgLst>
  <pc:docChgLst>
    <pc:chgData name="Stephen Wyber" userId="f7b0ca2d-46f5-49e3-adbe-824019e7517d" providerId="ADAL" clId="{986776FF-2C6C-404B-AC32-E061F538FFCD}"/>
    <pc:docChg chg="undo custSel modSld">
      <pc:chgData name="Stephen Wyber" userId="f7b0ca2d-46f5-49e3-adbe-824019e7517d" providerId="ADAL" clId="{986776FF-2C6C-404B-AC32-E061F538FFCD}" dt="2018-09-20T11:06:35.286" v="3007" actId="1076"/>
      <pc:docMkLst>
        <pc:docMk/>
      </pc:docMkLst>
      <pc:sldChg chg="modSp">
        <pc:chgData name="Stephen Wyber" userId="f7b0ca2d-46f5-49e3-adbe-824019e7517d" providerId="ADAL" clId="{986776FF-2C6C-404B-AC32-E061F538FFCD}" dt="2018-09-20T10:18:02.552" v="956" actId="1035"/>
        <pc:sldMkLst>
          <pc:docMk/>
          <pc:sldMk cId="2766692423" sldId="805"/>
        </pc:sldMkLst>
        <pc:spChg chg="mod">
          <ac:chgData name="Stephen Wyber" userId="f7b0ca2d-46f5-49e3-adbe-824019e7517d" providerId="ADAL" clId="{986776FF-2C6C-404B-AC32-E061F538FFCD}" dt="2018-09-20T10:17:56.490" v="948" actId="6549"/>
          <ac:spMkLst>
            <pc:docMk/>
            <pc:sldMk cId="2766692423" sldId="805"/>
            <ac:spMk id="2" creationId="{24B52D72-DD55-4FE7-9C67-DE4CEE99FDE5}"/>
          </ac:spMkLst>
        </pc:spChg>
        <pc:spChg chg="mod">
          <ac:chgData name="Stephen Wyber" userId="f7b0ca2d-46f5-49e3-adbe-824019e7517d" providerId="ADAL" clId="{986776FF-2C6C-404B-AC32-E061F538FFCD}" dt="2018-09-20T10:13:58.866" v="405" actId="6549"/>
          <ac:spMkLst>
            <pc:docMk/>
            <pc:sldMk cId="2766692423" sldId="805"/>
            <ac:spMk id="4" creationId="{7715AFCF-65CF-4162-B692-E1FEA8850942}"/>
          </ac:spMkLst>
        </pc:spChg>
        <pc:spChg chg="mod">
          <ac:chgData name="Stephen Wyber" userId="f7b0ca2d-46f5-49e3-adbe-824019e7517d" providerId="ADAL" clId="{986776FF-2C6C-404B-AC32-E061F538FFCD}" dt="2018-09-20T10:18:02.552" v="956" actId="1035"/>
          <ac:spMkLst>
            <pc:docMk/>
            <pc:sldMk cId="2766692423" sldId="805"/>
            <ac:spMk id="8" creationId="{1EF6DC18-C86F-419D-8050-D7A34AC78CD1}"/>
          </ac:spMkLst>
        </pc:spChg>
      </pc:sldChg>
      <pc:sldChg chg="modSp">
        <pc:chgData name="Stephen Wyber" userId="f7b0ca2d-46f5-49e3-adbe-824019e7517d" providerId="ADAL" clId="{986776FF-2C6C-404B-AC32-E061F538FFCD}" dt="2018-09-20T10:11:22.823" v="48" actId="20577"/>
        <pc:sldMkLst>
          <pc:docMk/>
          <pc:sldMk cId="2563254273" sldId="900"/>
        </pc:sldMkLst>
        <pc:spChg chg="mod">
          <ac:chgData name="Stephen Wyber" userId="f7b0ca2d-46f5-49e3-adbe-824019e7517d" providerId="ADAL" clId="{986776FF-2C6C-404B-AC32-E061F538FFCD}" dt="2018-09-20T10:11:22.823" v="48" actId="20577"/>
          <ac:spMkLst>
            <pc:docMk/>
            <pc:sldMk cId="2563254273" sldId="900"/>
            <ac:spMk id="3" creationId="{CCB284B3-AA96-4E4D-8700-154D80F341F9}"/>
          </ac:spMkLst>
        </pc:spChg>
      </pc:sldChg>
      <pc:sldChg chg="modSp">
        <pc:chgData name="Stephen Wyber" userId="f7b0ca2d-46f5-49e3-adbe-824019e7517d" providerId="ADAL" clId="{986776FF-2C6C-404B-AC32-E061F538FFCD}" dt="2018-09-20T10:12:33.205" v="192" actId="1076"/>
        <pc:sldMkLst>
          <pc:docMk/>
          <pc:sldMk cId="1532376839" sldId="901"/>
        </pc:sldMkLst>
        <pc:spChg chg="mod">
          <ac:chgData name="Stephen Wyber" userId="f7b0ca2d-46f5-49e3-adbe-824019e7517d" providerId="ADAL" clId="{986776FF-2C6C-404B-AC32-E061F538FFCD}" dt="2018-09-20T10:12:33.205" v="192" actId="1076"/>
          <ac:spMkLst>
            <pc:docMk/>
            <pc:sldMk cId="1532376839" sldId="901"/>
            <ac:spMk id="2" creationId="{17C022EE-09E5-45CC-9B61-24B2F70164BB}"/>
          </ac:spMkLst>
        </pc:spChg>
      </pc:sldChg>
      <pc:sldChg chg="addSp modSp">
        <pc:chgData name="Stephen Wyber" userId="f7b0ca2d-46f5-49e3-adbe-824019e7517d" providerId="ADAL" clId="{986776FF-2C6C-404B-AC32-E061F538FFCD}" dt="2018-09-20T10:58:13.742" v="2698" actId="1036"/>
        <pc:sldMkLst>
          <pc:docMk/>
          <pc:sldMk cId="760009824" sldId="903"/>
        </pc:sldMkLst>
        <pc:spChg chg="mod">
          <ac:chgData name="Stephen Wyber" userId="f7b0ca2d-46f5-49e3-adbe-824019e7517d" providerId="ADAL" clId="{986776FF-2C6C-404B-AC32-E061F538FFCD}" dt="2018-09-20T10:55:49.655" v="2646" actId="1076"/>
          <ac:spMkLst>
            <pc:docMk/>
            <pc:sldMk cId="760009824" sldId="903"/>
            <ac:spMk id="5" creationId="{47430FB6-689D-4C2F-AFAF-AFB982DB153F}"/>
          </ac:spMkLst>
        </pc:spChg>
        <pc:spChg chg="add mod">
          <ac:chgData name="Stephen Wyber" userId="f7b0ca2d-46f5-49e3-adbe-824019e7517d" providerId="ADAL" clId="{986776FF-2C6C-404B-AC32-E061F538FFCD}" dt="2018-09-20T10:58:13.742" v="2698" actId="1036"/>
          <ac:spMkLst>
            <pc:docMk/>
            <pc:sldMk cId="760009824" sldId="903"/>
            <ac:spMk id="15" creationId="{1D0275EF-9233-4E6B-9ED4-40569CDC2244}"/>
          </ac:spMkLst>
        </pc:spChg>
      </pc:sldChg>
      <pc:sldChg chg="modSp">
        <pc:chgData name="Stephen Wyber" userId="f7b0ca2d-46f5-49e3-adbe-824019e7517d" providerId="ADAL" clId="{986776FF-2C6C-404B-AC32-E061F538FFCD}" dt="2018-09-20T10:56:15.095" v="2658" actId="1035"/>
        <pc:sldMkLst>
          <pc:docMk/>
          <pc:sldMk cId="4043527455" sldId="905"/>
        </pc:sldMkLst>
        <pc:spChg chg="mod">
          <ac:chgData name="Stephen Wyber" userId="f7b0ca2d-46f5-49e3-adbe-824019e7517d" providerId="ADAL" clId="{986776FF-2C6C-404B-AC32-E061F538FFCD}" dt="2018-09-20T10:56:15.095" v="2658" actId="1035"/>
          <ac:spMkLst>
            <pc:docMk/>
            <pc:sldMk cId="4043527455" sldId="905"/>
            <ac:spMk id="2" creationId="{17C022EE-09E5-45CC-9B61-24B2F70164BB}"/>
          </ac:spMkLst>
        </pc:spChg>
      </pc:sldChg>
      <pc:sldChg chg="modSp">
        <pc:chgData name="Stephen Wyber" userId="f7b0ca2d-46f5-49e3-adbe-824019e7517d" providerId="ADAL" clId="{986776FF-2C6C-404B-AC32-E061F538FFCD}" dt="2018-09-20T11:06:35.286" v="3007" actId="1076"/>
        <pc:sldMkLst>
          <pc:docMk/>
          <pc:sldMk cId="1148850258" sldId="906"/>
        </pc:sldMkLst>
        <pc:spChg chg="mod">
          <ac:chgData name="Stephen Wyber" userId="f7b0ca2d-46f5-49e3-adbe-824019e7517d" providerId="ADAL" clId="{986776FF-2C6C-404B-AC32-E061F538FFCD}" dt="2018-09-20T11:06:35.286" v="3007" actId="1076"/>
          <ac:spMkLst>
            <pc:docMk/>
            <pc:sldMk cId="1148850258" sldId="906"/>
            <ac:spMk id="4" creationId="{8C74534D-132A-4B43-BD79-28157BC97C27}"/>
          </ac:spMkLst>
        </pc:spChg>
      </pc:sldChg>
      <pc:sldChg chg="modSp">
        <pc:chgData name="Stephen Wyber" userId="f7b0ca2d-46f5-49e3-adbe-824019e7517d" providerId="ADAL" clId="{986776FF-2C6C-404B-AC32-E061F538FFCD}" dt="2018-09-20T10:18:29.305" v="1004" actId="6549"/>
        <pc:sldMkLst>
          <pc:docMk/>
          <pc:sldMk cId="2693047681" sldId="907"/>
        </pc:sldMkLst>
        <pc:spChg chg="mod">
          <ac:chgData name="Stephen Wyber" userId="f7b0ca2d-46f5-49e3-adbe-824019e7517d" providerId="ADAL" clId="{986776FF-2C6C-404B-AC32-E061F538FFCD}" dt="2018-09-20T10:18:29.305" v="1004" actId="6549"/>
          <ac:spMkLst>
            <pc:docMk/>
            <pc:sldMk cId="2693047681" sldId="907"/>
            <ac:spMk id="89" creationId="{96D288B7-AACF-4946-A76E-9257840D23D4}"/>
          </ac:spMkLst>
        </pc:spChg>
      </pc:sldChg>
      <pc:sldChg chg="addSp delSp">
        <pc:chgData name="Stephen Wyber" userId="f7b0ca2d-46f5-49e3-adbe-824019e7517d" providerId="ADAL" clId="{986776FF-2C6C-404B-AC32-E061F538FFCD}" dt="2018-09-20T10:55:14.305" v="2599"/>
        <pc:sldMkLst>
          <pc:docMk/>
          <pc:sldMk cId="2328861703" sldId="909"/>
        </pc:sldMkLst>
        <pc:spChg chg="del">
          <ac:chgData name="Stephen Wyber" userId="f7b0ca2d-46f5-49e3-adbe-824019e7517d" providerId="ADAL" clId="{986776FF-2C6C-404B-AC32-E061F538FFCD}" dt="2018-09-20T10:55:13.903" v="2598" actId="478"/>
          <ac:spMkLst>
            <pc:docMk/>
            <pc:sldMk cId="2328861703" sldId="909"/>
            <ac:spMk id="41" creationId="{A3CE34E7-E82D-4086-BCBB-934B16AD56A0}"/>
          </ac:spMkLst>
        </pc:spChg>
        <pc:spChg chg="add">
          <ac:chgData name="Stephen Wyber" userId="f7b0ca2d-46f5-49e3-adbe-824019e7517d" providerId="ADAL" clId="{986776FF-2C6C-404B-AC32-E061F538FFCD}" dt="2018-09-20T10:55:14.305" v="2599"/>
          <ac:spMkLst>
            <pc:docMk/>
            <pc:sldMk cId="2328861703" sldId="909"/>
            <ac:spMk id="42" creationId="{145E78E3-BE04-48BD-BF93-88BDAF113898}"/>
          </ac:spMkLst>
        </pc:spChg>
      </pc:sldChg>
      <pc:sldChg chg="modSp">
        <pc:chgData name="Stephen Wyber" userId="f7b0ca2d-46f5-49e3-adbe-824019e7517d" providerId="ADAL" clId="{986776FF-2C6C-404B-AC32-E061F538FFCD}" dt="2018-09-20T10:19:14.069" v="1091" actId="1076"/>
        <pc:sldMkLst>
          <pc:docMk/>
          <pc:sldMk cId="210947887" sldId="910"/>
        </pc:sldMkLst>
        <pc:spChg chg="mod">
          <ac:chgData name="Stephen Wyber" userId="f7b0ca2d-46f5-49e3-adbe-824019e7517d" providerId="ADAL" clId="{986776FF-2C6C-404B-AC32-E061F538FFCD}" dt="2018-09-20T10:19:14.069" v="1091" actId="1076"/>
          <ac:spMkLst>
            <pc:docMk/>
            <pc:sldMk cId="210947887" sldId="910"/>
            <ac:spMk id="2" creationId="{117D839A-9850-424F-8CF6-5985BFBAC5B7}"/>
          </ac:spMkLst>
        </pc:spChg>
        <pc:spChg chg="mod">
          <ac:chgData name="Stephen Wyber" userId="f7b0ca2d-46f5-49e3-adbe-824019e7517d" providerId="ADAL" clId="{986776FF-2C6C-404B-AC32-E061F538FFCD}" dt="2018-09-20T10:18:48.696" v="1032" actId="6549"/>
          <ac:spMkLst>
            <pc:docMk/>
            <pc:sldMk cId="210947887" sldId="910"/>
            <ac:spMk id="8" creationId="{BE757D81-AF3E-4024-9E86-4B562F76FCCC}"/>
          </ac:spMkLst>
        </pc:spChg>
      </pc:sldChg>
      <pc:sldChg chg="modSp">
        <pc:chgData name="Stephen Wyber" userId="f7b0ca2d-46f5-49e3-adbe-824019e7517d" providerId="ADAL" clId="{986776FF-2C6C-404B-AC32-E061F538FFCD}" dt="2018-09-20T10:19:51.056" v="1176" actId="1076"/>
        <pc:sldMkLst>
          <pc:docMk/>
          <pc:sldMk cId="105480085" sldId="911"/>
        </pc:sldMkLst>
        <pc:spChg chg="mod">
          <ac:chgData name="Stephen Wyber" userId="f7b0ca2d-46f5-49e3-adbe-824019e7517d" providerId="ADAL" clId="{986776FF-2C6C-404B-AC32-E061F538FFCD}" dt="2018-09-20T10:19:51.056" v="1176" actId="1076"/>
          <ac:spMkLst>
            <pc:docMk/>
            <pc:sldMk cId="105480085" sldId="911"/>
            <ac:spMk id="73" creationId="{FD667CBE-1BA0-4633-8AF0-37886F9CF893}"/>
          </ac:spMkLst>
        </pc:spChg>
      </pc:sldChg>
      <pc:sldChg chg="modSp">
        <pc:chgData name="Stephen Wyber" userId="f7b0ca2d-46f5-49e3-adbe-824019e7517d" providerId="ADAL" clId="{986776FF-2C6C-404B-AC32-E061F538FFCD}" dt="2018-09-20T10:23:37.716" v="1696" actId="313"/>
        <pc:sldMkLst>
          <pc:docMk/>
          <pc:sldMk cId="3044711690" sldId="912"/>
        </pc:sldMkLst>
        <pc:spChg chg="mod">
          <ac:chgData name="Stephen Wyber" userId="f7b0ca2d-46f5-49e3-adbe-824019e7517d" providerId="ADAL" clId="{986776FF-2C6C-404B-AC32-E061F538FFCD}" dt="2018-09-20T10:23:37.716" v="1696" actId="313"/>
          <ac:spMkLst>
            <pc:docMk/>
            <pc:sldMk cId="3044711690" sldId="912"/>
            <ac:spMk id="5" creationId="{DDA02573-F0FA-473D-9925-5056F958CC76}"/>
          </ac:spMkLst>
        </pc:spChg>
        <pc:spChg chg="mod">
          <ac:chgData name="Stephen Wyber" userId="f7b0ca2d-46f5-49e3-adbe-824019e7517d" providerId="ADAL" clId="{986776FF-2C6C-404B-AC32-E061F538FFCD}" dt="2018-09-20T10:21:03.278" v="1348" actId="6549"/>
          <ac:spMkLst>
            <pc:docMk/>
            <pc:sldMk cId="3044711690" sldId="912"/>
            <ac:spMk id="6" creationId="{DF7561E2-744B-4AEE-886B-CAEF6890ED4B}"/>
          </ac:spMkLst>
        </pc:spChg>
      </pc:sldChg>
      <pc:sldChg chg="modSp">
        <pc:chgData name="Stephen Wyber" userId="f7b0ca2d-46f5-49e3-adbe-824019e7517d" providerId="ADAL" clId="{986776FF-2C6C-404B-AC32-E061F538FFCD}" dt="2018-09-20T10:41:10.204" v="2004" actId="6549"/>
        <pc:sldMkLst>
          <pc:docMk/>
          <pc:sldMk cId="2025195583" sldId="917"/>
        </pc:sldMkLst>
        <pc:spChg chg="mod">
          <ac:chgData name="Stephen Wyber" userId="f7b0ca2d-46f5-49e3-adbe-824019e7517d" providerId="ADAL" clId="{986776FF-2C6C-404B-AC32-E061F538FFCD}" dt="2018-09-20T10:40:21.886" v="1822" actId="6549"/>
          <ac:spMkLst>
            <pc:docMk/>
            <pc:sldMk cId="2025195583" sldId="917"/>
            <ac:spMk id="3" creationId="{6F0BFE2B-8FC2-4E86-A2C0-2F66A659615C}"/>
          </ac:spMkLst>
        </pc:spChg>
        <pc:spChg chg="mod">
          <ac:chgData name="Stephen Wyber" userId="f7b0ca2d-46f5-49e3-adbe-824019e7517d" providerId="ADAL" clId="{986776FF-2C6C-404B-AC32-E061F538FFCD}" dt="2018-09-20T10:41:10.204" v="2004" actId="6549"/>
          <ac:spMkLst>
            <pc:docMk/>
            <pc:sldMk cId="2025195583" sldId="917"/>
            <ac:spMk id="5" creationId="{66675F03-639E-4FD8-A915-B332D4508D1D}"/>
          </ac:spMkLst>
        </pc:spChg>
      </pc:sldChg>
      <pc:sldChg chg="modSp">
        <pc:chgData name="Stephen Wyber" userId="f7b0ca2d-46f5-49e3-adbe-824019e7517d" providerId="ADAL" clId="{986776FF-2C6C-404B-AC32-E061F538FFCD}" dt="2018-09-20T10:49:17.910" v="2361" actId="14100"/>
        <pc:sldMkLst>
          <pc:docMk/>
          <pc:sldMk cId="81397435" sldId="919"/>
        </pc:sldMkLst>
        <pc:spChg chg="mod">
          <ac:chgData name="Stephen Wyber" userId="f7b0ca2d-46f5-49e3-adbe-824019e7517d" providerId="ADAL" clId="{986776FF-2C6C-404B-AC32-E061F538FFCD}" dt="2018-09-20T10:49:12.007" v="2359" actId="1076"/>
          <ac:spMkLst>
            <pc:docMk/>
            <pc:sldMk cId="81397435" sldId="919"/>
            <ac:spMk id="5" creationId="{159EC9C3-A2F9-4D51-819B-AB11C0D8FF9B}"/>
          </ac:spMkLst>
        </pc:spChg>
        <pc:cxnChg chg="mod">
          <ac:chgData name="Stephen Wyber" userId="f7b0ca2d-46f5-49e3-adbe-824019e7517d" providerId="ADAL" clId="{986776FF-2C6C-404B-AC32-E061F538FFCD}" dt="2018-09-20T10:49:17.910" v="2361" actId="14100"/>
          <ac:cxnSpMkLst>
            <pc:docMk/>
            <pc:sldMk cId="81397435" sldId="919"/>
            <ac:cxnSpMk id="7" creationId="{24D6F8C3-F1EB-47DE-B8A0-2FD3818F2AA0}"/>
          </ac:cxnSpMkLst>
        </pc:cxnChg>
      </pc:sldChg>
      <pc:sldChg chg="modSp">
        <pc:chgData name="Stephen Wyber" userId="f7b0ca2d-46f5-49e3-adbe-824019e7517d" providerId="ADAL" clId="{986776FF-2C6C-404B-AC32-E061F538FFCD}" dt="2018-09-20T10:46:50.831" v="2005" actId="1076"/>
        <pc:sldMkLst>
          <pc:docMk/>
          <pc:sldMk cId="2087803992" sldId="920"/>
        </pc:sldMkLst>
        <pc:picChg chg="mod">
          <ac:chgData name="Stephen Wyber" userId="f7b0ca2d-46f5-49e3-adbe-824019e7517d" providerId="ADAL" clId="{986776FF-2C6C-404B-AC32-E061F538FFCD}" dt="2018-09-20T10:46:50.831" v="2005" actId="1076"/>
          <ac:picMkLst>
            <pc:docMk/>
            <pc:sldMk cId="2087803992" sldId="920"/>
            <ac:picMk id="6" creationId="{F6613547-A0A0-4312-8CF4-EED26C08A089}"/>
          </ac:picMkLst>
        </pc:picChg>
      </pc:sldChg>
      <pc:sldChg chg="modSp">
        <pc:chgData name="Stephen Wyber" userId="f7b0ca2d-46f5-49e3-adbe-824019e7517d" providerId="ADAL" clId="{986776FF-2C6C-404B-AC32-E061F538FFCD}" dt="2018-09-20T10:47:29.953" v="2083" actId="1076"/>
        <pc:sldMkLst>
          <pc:docMk/>
          <pc:sldMk cId="10709108" sldId="921"/>
        </pc:sldMkLst>
        <pc:spChg chg="mod">
          <ac:chgData name="Stephen Wyber" userId="f7b0ca2d-46f5-49e3-adbe-824019e7517d" providerId="ADAL" clId="{986776FF-2C6C-404B-AC32-E061F538FFCD}" dt="2018-09-20T10:47:29.953" v="2083" actId="1076"/>
          <ac:spMkLst>
            <pc:docMk/>
            <pc:sldMk cId="10709108" sldId="921"/>
            <ac:spMk id="41" creationId="{A3CE34E7-E82D-4086-BCBB-934B16AD56A0}"/>
          </ac:spMkLst>
        </pc:spChg>
      </pc:sldChg>
      <pc:sldChg chg="modSp">
        <pc:chgData name="Stephen Wyber" userId="f7b0ca2d-46f5-49e3-adbe-824019e7517d" providerId="ADAL" clId="{986776FF-2C6C-404B-AC32-E061F538FFCD}" dt="2018-09-20T10:50:45.883" v="2597" actId="1036"/>
        <pc:sldMkLst>
          <pc:docMk/>
          <pc:sldMk cId="2641873891" sldId="922"/>
        </pc:sldMkLst>
        <pc:spChg chg="mod">
          <ac:chgData name="Stephen Wyber" userId="f7b0ca2d-46f5-49e3-adbe-824019e7517d" providerId="ADAL" clId="{986776FF-2C6C-404B-AC32-E061F538FFCD}" dt="2018-09-20T10:50:45.883" v="2597" actId="1036"/>
          <ac:spMkLst>
            <pc:docMk/>
            <pc:sldMk cId="2641873891" sldId="922"/>
            <ac:spMk id="3" creationId="{D7E725D5-CFFD-43F5-92C5-CDF4D25EAA94}"/>
          </ac:spMkLst>
        </pc:spChg>
      </pc:sldChg>
    </pc:docChg>
  </pc:docChgLst>
  <pc:docChgLst>
    <pc:chgData name="Violeta Bertolini" userId="53faea28-732c-4e8c-9a44-fd615006b956" providerId="ADAL" clId="{4BECE586-8EA4-4DDD-86F9-54F3BCAEF132}"/>
    <pc:docChg chg="undo custSel addSld delSld modSld">
      <pc:chgData name="Violeta Bertolini" userId="53faea28-732c-4e8c-9a44-fd615006b956" providerId="ADAL" clId="{4BECE586-8EA4-4DDD-86F9-54F3BCAEF132}" dt="2018-09-20T11:02:54.205" v="76" actId="6549"/>
      <pc:docMkLst>
        <pc:docMk/>
      </pc:docMkLst>
      <pc:sldChg chg="addSp delSp modSp">
        <pc:chgData name="Violeta Bertolini" userId="53faea28-732c-4e8c-9a44-fd615006b956" providerId="ADAL" clId="{4BECE586-8EA4-4DDD-86F9-54F3BCAEF132}" dt="2018-09-20T08:46:02.237" v="32" actId="1076"/>
        <pc:sldMkLst>
          <pc:docMk/>
          <pc:sldMk cId="1753845866" sldId="432"/>
        </pc:sldMkLst>
        <pc:spChg chg="mod">
          <ac:chgData name="Violeta Bertolini" userId="53faea28-732c-4e8c-9a44-fd615006b956" providerId="ADAL" clId="{4BECE586-8EA4-4DDD-86F9-54F3BCAEF132}" dt="2018-09-20T08:36:43.446" v="13" actId="1076"/>
          <ac:spMkLst>
            <pc:docMk/>
            <pc:sldMk cId="1753845866" sldId="432"/>
            <ac:spMk id="2" creationId="{B6343D83-B233-4ACE-A050-2678DE0E26B7}"/>
          </ac:spMkLst>
        </pc:spChg>
        <pc:spChg chg="mod">
          <ac:chgData name="Violeta Bertolini" userId="53faea28-732c-4e8c-9a44-fd615006b956" providerId="ADAL" clId="{4BECE586-8EA4-4DDD-86F9-54F3BCAEF132}" dt="2018-09-20T08:36:38.459" v="12" actId="14100"/>
          <ac:spMkLst>
            <pc:docMk/>
            <pc:sldMk cId="1753845866" sldId="432"/>
            <ac:spMk id="6" creationId="{24E7F722-CA58-4AB4-93A7-307DDF000FE0}"/>
          </ac:spMkLst>
        </pc:spChg>
        <pc:spChg chg="mod">
          <ac:chgData name="Violeta Bertolini" userId="53faea28-732c-4e8c-9a44-fd615006b956" providerId="ADAL" clId="{4BECE586-8EA4-4DDD-86F9-54F3BCAEF132}" dt="2018-09-20T08:36:50.767" v="15" actId="1076"/>
          <ac:spMkLst>
            <pc:docMk/>
            <pc:sldMk cId="1753845866" sldId="432"/>
            <ac:spMk id="15" creationId="{04CA73F2-D95B-4FFA-8C04-90A850BA3E12}"/>
          </ac:spMkLst>
        </pc:spChg>
        <pc:picChg chg="mod">
          <ac:chgData name="Violeta Bertolini" userId="53faea28-732c-4e8c-9a44-fd615006b956" providerId="ADAL" clId="{4BECE586-8EA4-4DDD-86F9-54F3BCAEF132}" dt="2018-09-20T08:37:37.161" v="19" actId="14826"/>
          <ac:picMkLst>
            <pc:docMk/>
            <pc:sldMk cId="1753845866" sldId="432"/>
            <ac:picMk id="20" creationId="{383531A0-1AAD-43C8-A23E-292468576CFC}"/>
          </ac:picMkLst>
        </pc:picChg>
        <pc:picChg chg="mod">
          <ac:chgData name="Violeta Bertolini" userId="53faea28-732c-4e8c-9a44-fd615006b956" providerId="ADAL" clId="{4BECE586-8EA4-4DDD-86F9-54F3BCAEF132}" dt="2018-09-20T08:37:17.207" v="16" actId="14826"/>
          <ac:picMkLst>
            <pc:docMk/>
            <pc:sldMk cId="1753845866" sldId="432"/>
            <ac:picMk id="22" creationId="{3EA9700A-3461-442B-B74A-90799DB5694E}"/>
          </ac:picMkLst>
        </pc:picChg>
        <pc:picChg chg="mod">
          <ac:chgData name="Violeta Bertolini" userId="53faea28-732c-4e8c-9a44-fd615006b956" providerId="ADAL" clId="{4BECE586-8EA4-4DDD-86F9-54F3BCAEF132}" dt="2018-09-20T08:37:22.308" v="17" actId="14826"/>
          <ac:picMkLst>
            <pc:docMk/>
            <pc:sldMk cId="1753845866" sldId="432"/>
            <ac:picMk id="24" creationId="{CD21BC72-F03B-4A31-8BB3-49CCFC475828}"/>
          </ac:picMkLst>
        </pc:picChg>
        <pc:picChg chg="del mod">
          <ac:chgData name="Violeta Bertolini" userId="53faea28-732c-4e8c-9a44-fd615006b956" providerId="ADAL" clId="{4BECE586-8EA4-4DDD-86F9-54F3BCAEF132}" dt="2018-09-20T08:45:57.218" v="31" actId="478"/>
          <ac:picMkLst>
            <pc:docMk/>
            <pc:sldMk cId="1753845866" sldId="432"/>
            <ac:picMk id="26" creationId="{25B555EF-DD74-4CEF-9774-4E4F96EF948C}"/>
          </ac:picMkLst>
        </pc:picChg>
        <pc:picChg chg="add mod">
          <ac:chgData name="Violeta Bertolini" userId="53faea28-732c-4e8c-9a44-fd615006b956" providerId="ADAL" clId="{4BECE586-8EA4-4DDD-86F9-54F3BCAEF132}" dt="2018-09-20T08:46:02.237" v="32" actId="1076"/>
          <ac:picMkLst>
            <pc:docMk/>
            <pc:sldMk cId="1753845866" sldId="432"/>
            <ac:picMk id="1026" creationId="{D04F4130-7CF5-4B56-8D60-E86996F0C6B2}"/>
          </ac:picMkLst>
        </pc:picChg>
      </pc:sldChg>
      <pc:sldChg chg="addSp delSp modSp">
        <pc:chgData name="Violeta Bertolini" userId="53faea28-732c-4e8c-9a44-fd615006b956" providerId="ADAL" clId="{4BECE586-8EA4-4DDD-86F9-54F3BCAEF132}" dt="2018-09-20T08:46:42.270" v="42" actId="1076"/>
        <pc:sldMkLst>
          <pc:docMk/>
          <pc:sldMk cId="1412633013" sldId="902"/>
        </pc:sldMkLst>
        <pc:picChg chg="add mod">
          <ac:chgData name="Violeta Bertolini" userId="53faea28-732c-4e8c-9a44-fd615006b956" providerId="ADAL" clId="{4BECE586-8EA4-4DDD-86F9-54F3BCAEF132}" dt="2018-09-20T08:46:42.270" v="42" actId="1076"/>
          <ac:picMkLst>
            <pc:docMk/>
            <pc:sldMk cId="1412633013" sldId="902"/>
            <ac:picMk id="3" creationId="{4F252A27-AD58-4865-90F5-73081D207C3E}"/>
          </ac:picMkLst>
        </pc:picChg>
        <pc:picChg chg="del">
          <ac:chgData name="Violeta Bertolini" userId="53faea28-732c-4e8c-9a44-fd615006b956" providerId="ADAL" clId="{4BECE586-8EA4-4DDD-86F9-54F3BCAEF132}" dt="2018-09-20T08:46:37.035" v="38" actId="478"/>
          <ac:picMkLst>
            <pc:docMk/>
            <pc:sldMk cId="1412633013" sldId="902"/>
            <ac:picMk id="5" creationId="{8B417E1D-A287-4F89-BD5C-FA1EB5BB10C1}"/>
          </ac:picMkLst>
        </pc:picChg>
      </pc:sldChg>
      <pc:sldChg chg="addSp delSp modSp">
        <pc:chgData name="Violeta Bertolini" userId="53faea28-732c-4e8c-9a44-fd615006b956" providerId="ADAL" clId="{4BECE586-8EA4-4DDD-86F9-54F3BCAEF132}" dt="2018-09-20T10:59:35.303" v="67" actId="13926"/>
        <pc:sldMkLst>
          <pc:docMk/>
          <pc:sldMk cId="1148850258" sldId="906"/>
        </pc:sldMkLst>
        <pc:spChg chg="mod">
          <ac:chgData name="Violeta Bertolini" userId="53faea28-732c-4e8c-9a44-fd615006b956" providerId="ADAL" clId="{4BECE586-8EA4-4DDD-86F9-54F3BCAEF132}" dt="2018-09-20T10:59:35.303" v="67" actId="13926"/>
          <ac:spMkLst>
            <pc:docMk/>
            <pc:sldMk cId="1148850258" sldId="906"/>
            <ac:spMk id="4" creationId="{8C74534D-132A-4B43-BD79-28157BC97C27}"/>
          </ac:spMkLst>
        </pc:spChg>
        <pc:spChg chg="del">
          <ac:chgData name="Violeta Bertolini" userId="53faea28-732c-4e8c-9a44-fd615006b956" providerId="ADAL" clId="{4BECE586-8EA4-4DDD-86F9-54F3BCAEF132}" dt="2018-09-20T10:59:00.958" v="59" actId="478"/>
          <ac:spMkLst>
            <pc:docMk/>
            <pc:sldMk cId="1148850258" sldId="906"/>
            <ac:spMk id="7" creationId="{A4C66294-BA21-4C95-918B-F7E7D87A787C}"/>
          </ac:spMkLst>
        </pc:spChg>
        <pc:spChg chg="del">
          <ac:chgData name="Violeta Bertolini" userId="53faea28-732c-4e8c-9a44-fd615006b956" providerId="ADAL" clId="{4BECE586-8EA4-4DDD-86F9-54F3BCAEF132}" dt="2018-09-20T10:58:59.522" v="58" actId="478"/>
          <ac:spMkLst>
            <pc:docMk/>
            <pc:sldMk cId="1148850258" sldId="906"/>
            <ac:spMk id="8" creationId="{2D3C8B57-CA28-423D-B0ED-349BB7637846}"/>
          </ac:spMkLst>
        </pc:spChg>
        <pc:picChg chg="add mod ord modCrop">
          <ac:chgData name="Violeta Bertolini" userId="53faea28-732c-4e8c-9a44-fd615006b956" providerId="ADAL" clId="{4BECE586-8EA4-4DDD-86F9-54F3BCAEF132}" dt="2018-09-20T10:58:52.288" v="57" actId="732"/>
          <ac:picMkLst>
            <pc:docMk/>
            <pc:sldMk cId="1148850258" sldId="906"/>
            <ac:picMk id="1026" creationId="{714D9670-CD5A-4E9E-9383-E8F8C1CACFFC}"/>
          </ac:picMkLst>
        </pc:picChg>
      </pc:sldChg>
      <pc:sldChg chg="addSp delSp modSp">
        <pc:chgData name="Violeta Bertolini" userId="53faea28-732c-4e8c-9a44-fd615006b956" providerId="ADAL" clId="{4BECE586-8EA4-4DDD-86F9-54F3BCAEF132}" dt="2018-09-20T08:46:19.847" v="37" actId="1076"/>
        <pc:sldMkLst>
          <pc:docMk/>
          <pc:sldMk cId="210947887" sldId="910"/>
        </pc:sldMkLst>
        <pc:picChg chg="mod">
          <ac:chgData name="Violeta Bertolini" userId="53faea28-732c-4e8c-9a44-fd615006b956" providerId="ADAL" clId="{4BECE586-8EA4-4DDD-86F9-54F3BCAEF132}" dt="2018-09-20T08:43:37.184" v="23" actId="14826"/>
          <ac:picMkLst>
            <pc:docMk/>
            <pc:sldMk cId="210947887" sldId="910"/>
            <ac:picMk id="3" creationId="{6118C209-ED57-43BB-AF35-84CE6EB10CEA}"/>
          </ac:picMkLst>
        </pc:picChg>
        <pc:picChg chg="mod">
          <ac:chgData name="Violeta Bertolini" userId="53faea28-732c-4e8c-9a44-fd615006b956" providerId="ADAL" clId="{4BECE586-8EA4-4DDD-86F9-54F3BCAEF132}" dt="2018-09-20T08:43:20.187" v="20" actId="14826"/>
          <ac:picMkLst>
            <pc:docMk/>
            <pc:sldMk cId="210947887" sldId="910"/>
            <ac:picMk id="4" creationId="{3C728D16-4CED-4077-B80B-A9F9FABBBA42}"/>
          </ac:picMkLst>
        </pc:picChg>
        <pc:picChg chg="mod">
          <ac:chgData name="Violeta Bertolini" userId="53faea28-732c-4e8c-9a44-fd615006b956" providerId="ADAL" clId="{4BECE586-8EA4-4DDD-86F9-54F3BCAEF132}" dt="2018-09-20T08:43:27.518" v="21" actId="14826"/>
          <ac:picMkLst>
            <pc:docMk/>
            <pc:sldMk cId="210947887" sldId="910"/>
            <ac:picMk id="6" creationId="{6E43E254-B2E1-4FA8-AA7F-7BA1B98B814A}"/>
          </ac:picMkLst>
        </pc:picChg>
        <pc:picChg chg="del mod">
          <ac:chgData name="Violeta Bertolini" userId="53faea28-732c-4e8c-9a44-fd615006b956" providerId="ADAL" clId="{4BECE586-8EA4-4DDD-86F9-54F3BCAEF132}" dt="2018-09-20T08:46:12.603" v="34" actId="478"/>
          <ac:picMkLst>
            <pc:docMk/>
            <pc:sldMk cId="210947887" sldId="910"/>
            <ac:picMk id="7" creationId="{507BB900-B485-4B9C-BDAE-72BC992E8B04}"/>
          </ac:picMkLst>
        </pc:picChg>
        <pc:picChg chg="add mod">
          <ac:chgData name="Violeta Bertolini" userId="53faea28-732c-4e8c-9a44-fd615006b956" providerId="ADAL" clId="{4BECE586-8EA4-4DDD-86F9-54F3BCAEF132}" dt="2018-09-20T08:46:19.847" v="37" actId="1076"/>
          <ac:picMkLst>
            <pc:docMk/>
            <pc:sldMk cId="210947887" sldId="910"/>
            <ac:picMk id="9" creationId="{28B881DF-EB80-476F-8A7F-B292834F265F}"/>
          </ac:picMkLst>
        </pc:picChg>
      </pc:sldChg>
      <pc:sldChg chg="modNotesTx">
        <pc:chgData name="Violeta Bertolini" userId="53faea28-732c-4e8c-9a44-fd615006b956" providerId="ADAL" clId="{4BECE586-8EA4-4DDD-86F9-54F3BCAEF132}" dt="2018-09-20T11:01:41.899" v="70" actId="6549"/>
        <pc:sldMkLst>
          <pc:docMk/>
          <pc:sldMk cId="846988263" sldId="915"/>
        </pc:sldMkLst>
      </pc:sldChg>
      <pc:sldChg chg="modNotesTx">
        <pc:chgData name="Violeta Bertolini" userId="53faea28-732c-4e8c-9a44-fd615006b956" providerId="ADAL" clId="{4BECE586-8EA4-4DDD-86F9-54F3BCAEF132}" dt="2018-09-20T11:01:38.916" v="69" actId="6549"/>
        <pc:sldMkLst>
          <pc:docMk/>
          <pc:sldMk cId="1280914774" sldId="916"/>
        </pc:sldMkLst>
      </pc:sldChg>
      <pc:sldChg chg="del">
        <pc:chgData name="Violeta Bertolini" userId="53faea28-732c-4e8c-9a44-fd615006b956" providerId="ADAL" clId="{4BECE586-8EA4-4DDD-86F9-54F3BCAEF132}" dt="2018-09-20T10:56:40.267" v="51" actId="2696"/>
        <pc:sldMkLst>
          <pc:docMk/>
          <pc:sldMk cId="2025195583" sldId="917"/>
        </pc:sldMkLst>
      </pc:sldChg>
      <pc:sldChg chg="modNotesTx">
        <pc:chgData name="Violeta Bertolini" userId="53faea28-732c-4e8c-9a44-fd615006b956" providerId="ADAL" clId="{4BECE586-8EA4-4DDD-86F9-54F3BCAEF132}" dt="2018-09-20T11:02:54.205" v="76" actId="6549"/>
        <pc:sldMkLst>
          <pc:docMk/>
          <pc:sldMk cId="175862535" sldId="918"/>
        </pc:sldMkLst>
      </pc:sldChg>
      <pc:sldChg chg="modSp modNotesTx">
        <pc:chgData name="Violeta Bertolini" userId="53faea28-732c-4e8c-9a44-fd615006b956" providerId="ADAL" clId="{4BECE586-8EA4-4DDD-86F9-54F3BCAEF132}" dt="2018-09-20T11:02:12.138" v="74" actId="14100"/>
        <pc:sldMkLst>
          <pc:docMk/>
          <pc:sldMk cId="81397435" sldId="919"/>
        </pc:sldMkLst>
        <pc:spChg chg="mod">
          <ac:chgData name="Violeta Bertolini" userId="53faea28-732c-4e8c-9a44-fd615006b956" providerId="ADAL" clId="{4BECE586-8EA4-4DDD-86F9-54F3BCAEF132}" dt="2018-09-20T11:02:06.754" v="73" actId="1076"/>
          <ac:spMkLst>
            <pc:docMk/>
            <pc:sldMk cId="81397435" sldId="919"/>
            <ac:spMk id="5" creationId="{159EC9C3-A2F9-4D51-819B-AB11C0D8FF9B}"/>
          </ac:spMkLst>
        </pc:spChg>
        <pc:cxnChg chg="mod">
          <ac:chgData name="Violeta Bertolini" userId="53faea28-732c-4e8c-9a44-fd615006b956" providerId="ADAL" clId="{4BECE586-8EA4-4DDD-86F9-54F3BCAEF132}" dt="2018-09-20T11:02:12.138" v="74" actId="14100"/>
          <ac:cxnSpMkLst>
            <pc:docMk/>
            <pc:sldMk cId="81397435" sldId="919"/>
            <ac:cxnSpMk id="7" creationId="{24D6F8C3-F1EB-47DE-B8A0-2FD3818F2AA0}"/>
          </ac:cxnSpMkLst>
        </pc:cxnChg>
      </pc:sldChg>
      <pc:sldChg chg="modNotesTx">
        <pc:chgData name="Violeta Bertolini" userId="53faea28-732c-4e8c-9a44-fd615006b956" providerId="ADAL" clId="{4BECE586-8EA4-4DDD-86F9-54F3BCAEF132}" dt="2018-09-20T11:02:50.910" v="75" actId="6549"/>
        <pc:sldMkLst>
          <pc:docMk/>
          <pc:sldMk cId="2087803992" sldId="920"/>
        </pc:sldMkLst>
      </pc:sldChg>
      <pc:sldChg chg="addSp modSp add">
        <pc:chgData name="Violeta Bertolini" userId="53faea28-732c-4e8c-9a44-fd615006b956" providerId="ADAL" clId="{4BECE586-8EA4-4DDD-86F9-54F3BCAEF132}" dt="2018-09-20T11:01:25.705" v="68"/>
        <pc:sldMkLst>
          <pc:docMk/>
          <pc:sldMk cId="3089054524" sldId="924"/>
        </pc:sldMkLst>
        <pc:spChg chg="mod">
          <ac:chgData name="Violeta Bertolini" userId="53faea28-732c-4e8c-9a44-fd615006b956" providerId="ADAL" clId="{4BECE586-8EA4-4DDD-86F9-54F3BCAEF132}" dt="2018-09-20T10:56:05.463" v="44"/>
          <ac:spMkLst>
            <pc:docMk/>
            <pc:sldMk cId="3089054524" sldId="924"/>
            <ac:spMk id="3" creationId="{6F0BFE2B-8FC2-4E86-A2C0-2F66A659615C}"/>
          </ac:spMkLst>
        </pc:spChg>
        <pc:spChg chg="mod">
          <ac:chgData name="Violeta Bertolini" userId="53faea28-732c-4e8c-9a44-fd615006b956" providerId="ADAL" clId="{4BECE586-8EA4-4DDD-86F9-54F3BCAEF132}" dt="2018-09-20T10:56:36.186" v="50" actId="13926"/>
          <ac:spMkLst>
            <pc:docMk/>
            <pc:sldMk cId="3089054524" sldId="924"/>
            <ac:spMk id="5" creationId="{66675F03-639E-4FD8-A915-B332D4508D1D}"/>
          </ac:spMkLst>
        </pc:spChg>
        <pc:spChg chg="add">
          <ac:chgData name="Violeta Bertolini" userId="53faea28-732c-4e8c-9a44-fd615006b956" providerId="ADAL" clId="{4BECE586-8EA4-4DDD-86F9-54F3BCAEF132}" dt="2018-09-20T11:01:25.705" v="68"/>
          <ac:spMkLst>
            <pc:docMk/>
            <pc:sldMk cId="3089054524" sldId="924"/>
            <ac:spMk id="6" creationId="{AEF9EC47-65AA-4297-B550-5CE7F38721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BEEB6B9-DAB3-46C2-A615-1DF00BB427CB}" type="datetimeFigureOut">
              <a:rPr lang="en-GB"/>
              <a:t>21/09/2018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0AB9397-2F5C-473A-ADDB-C9FFF0C74EBC}" type="slidenum">
              <a:rPr lang="en-GB"/>
              <a:t>‹#›</a:t>
            </a:fld>
            <a:endParaRPr lang="en-US"/>
          </a:p>
        </p:txBody>
      </p:sp>
    </p:spTree>
    <p:extLst>
      <p:ext uri="{BB962C8B-B14F-4D97-AF65-F5344CB8AC3E}">
        <p14:creationId xmlns:p14="http://schemas.microsoft.com/office/powerpoint/2010/main" val="344059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2</a:t>
            </a:fld>
            <a:endParaRPr lang="en-US"/>
          </a:p>
        </p:txBody>
      </p:sp>
    </p:spTree>
    <p:extLst>
      <p:ext uri="{BB962C8B-B14F-4D97-AF65-F5344CB8AC3E}">
        <p14:creationId xmlns:p14="http://schemas.microsoft.com/office/powerpoint/2010/main" val="764587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chose, as I you’ve probably noticed, the Sustainable Development Goals.</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Glòria has set out why these were so special. Unlike their predecessors, and indeed unlike any other globally agreed document, they offered a framework to explain the work of libraries.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the dimensions of our work, all the ways in which our institutions improve lives.</a:t>
            </a:r>
          </a:p>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11</a:t>
            </a:fld>
            <a:endParaRPr lang="en-US"/>
          </a:p>
        </p:txBody>
      </p:sp>
    </p:spTree>
    <p:extLst>
      <p:ext uri="{BB962C8B-B14F-4D97-AF65-F5344CB8AC3E}">
        <p14:creationId xmlns:p14="http://schemas.microsoft.com/office/powerpoint/2010/main" val="42084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chose, as I you’ve probably noticed, the Sustainable Development Goals.</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Glòria has set out why these were so special. Unlike their predecessors, and indeed unlike any other globally agreed document, they offered a framework to explain the work of libraries.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the dimensions of our work, all the ways in which our institutions improve lives.</a:t>
            </a:r>
          </a:p>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12</a:t>
            </a:fld>
            <a:endParaRPr lang="en-US"/>
          </a:p>
        </p:txBody>
      </p:sp>
    </p:spTree>
    <p:extLst>
      <p:ext uri="{BB962C8B-B14F-4D97-AF65-F5344CB8AC3E}">
        <p14:creationId xmlns:p14="http://schemas.microsoft.com/office/powerpoint/2010/main" val="323643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chose, as I you’ve probably noticed, the Sustainable Development Goals.</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Glòria has set out why these were so special. Unlike their predecessors, and indeed unlike any other globally agreed document, they offered a framework to explain the work of libraries.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the dimensions of our work, all the ways in which our institutions improve lives.</a:t>
            </a:r>
          </a:p>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13</a:t>
            </a:fld>
            <a:endParaRPr lang="en-US"/>
          </a:p>
        </p:txBody>
      </p:sp>
    </p:spTree>
    <p:extLst>
      <p:ext uri="{BB962C8B-B14F-4D97-AF65-F5344CB8AC3E}">
        <p14:creationId xmlns:p14="http://schemas.microsoft.com/office/powerpoint/2010/main" val="315112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14</a:t>
            </a:fld>
            <a:endParaRPr lang="en-US"/>
          </a:p>
        </p:txBody>
      </p:sp>
    </p:spTree>
    <p:extLst>
      <p:ext uri="{BB962C8B-B14F-4D97-AF65-F5344CB8AC3E}">
        <p14:creationId xmlns:p14="http://schemas.microsoft.com/office/powerpoint/2010/main" val="390677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15</a:t>
            </a:fld>
            <a:endParaRPr lang="en-US"/>
          </a:p>
        </p:txBody>
      </p:sp>
    </p:spTree>
    <p:extLst>
      <p:ext uri="{BB962C8B-B14F-4D97-AF65-F5344CB8AC3E}">
        <p14:creationId xmlns:p14="http://schemas.microsoft.com/office/powerpoint/2010/main" val="307990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16</a:t>
            </a:fld>
            <a:endParaRPr lang="en-US"/>
          </a:p>
        </p:txBody>
      </p:sp>
    </p:spTree>
    <p:extLst>
      <p:ext uri="{BB962C8B-B14F-4D97-AF65-F5344CB8AC3E}">
        <p14:creationId xmlns:p14="http://schemas.microsoft.com/office/powerpoint/2010/main" val="414793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18</a:t>
            </a:fld>
            <a:endParaRPr lang="en-US"/>
          </a:p>
        </p:txBody>
      </p:sp>
    </p:spTree>
    <p:extLst>
      <p:ext uri="{BB962C8B-B14F-4D97-AF65-F5344CB8AC3E}">
        <p14:creationId xmlns:p14="http://schemas.microsoft.com/office/powerpoint/2010/main" val="1985866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19</a:t>
            </a:fld>
            <a:endParaRPr lang="en-US"/>
          </a:p>
        </p:txBody>
      </p:sp>
    </p:spTree>
    <p:extLst>
      <p:ext uri="{BB962C8B-B14F-4D97-AF65-F5344CB8AC3E}">
        <p14:creationId xmlns:p14="http://schemas.microsoft.com/office/powerpoint/2010/main" val="207481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20</a:t>
            </a:fld>
            <a:endParaRPr lang="en-US"/>
          </a:p>
        </p:txBody>
      </p:sp>
    </p:spTree>
    <p:extLst>
      <p:ext uri="{BB962C8B-B14F-4D97-AF65-F5344CB8AC3E}">
        <p14:creationId xmlns:p14="http://schemas.microsoft.com/office/powerpoint/2010/main" val="776104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21</a:t>
            </a:fld>
            <a:endParaRPr lang="en-US"/>
          </a:p>
        </p:txBody>
      </p:sp>
    </p:spTree>
    <p:extLst>
      <p:ext uri="{BB962C8B-B14F-4D97-AF65-F5344CB8AC3E}">
        <p14:creationId xmlns:p14="http://schemas.microsoft.com/office/powerpoint/2010/main" val="208500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3</a:t>
            </a:fld>
            <a:endParaRPr lang="en-US"/>
          </a:p>
        </p:txBody>
      </p:sp>
    </p:spTree>
    <p:extLst>
      <p:ext uri="{BB962C8B-B14F-4D97-AF65-F5344CB8AC3E}">
        <p14:creationId xmlns:p14="http://schemas.microsoft.com/office/powerpoint/2010/main" val="2319238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23</a:t>
            </a:fld>
            <a:endParaRPr lang="en-US"/>
          </a:p>
        </p:txBody>
      </p:sp>
    </p:spTree>
    <p:extLst>
      <p:ext uri="{BB962C8B-B14F-4D97-AF65-F5344CB8AC3E}">
        <p14:creationId xmlns:p14="http://schemas.microsoft.com/office/powerpoint/2010/main" val="2527683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24</a:t>
            </a:fld>
            <a:endParaRPr lang="en-US"/>
          </a:p>
        </p:txBody>
      </p:sp>
    </p:spTree>
    <p:extLst>
      <p:ext uri="{BB962C8B-B14F-4D97-AF65-F5344CB8AC3E}">
        <p14:creationId xmlns:p14="http://schemas.microsoft.com/office/powerpoint/2010/main" val="412447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0AB9397-2F5C-473A-ADDB-C9FFF0C74EBC}" type="slidenum">
              <a:rPr lang="en-GB" smtClean="0"/>
              <a:t>25</a:t>
            </a:fld>
            <a:endParaRPr lang="en-US"/>
          </a:p>
        </p:txBody>
      </p:sp>
    </p:spTree>
    <p:extLst>
      <p:ext uri="{BB962C8B-B14F-4D97-AF65-F5344CB8AC3E}">
        <p14:creationId xmlns:p14="http://schemas.microsoft.com/office/powerpoint/2010/main" val="219702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4</a:t>
            </a:fld>
            <a:endParaRPr lang="en-US"/>
          </a:p>
        </p:txBody>
      </p:sp>
    </p:spTree>
    <p:extLst>
      <p:ext uri="{BB962C8B-B14F-4D97-AF65-F5344CB8AC3E}">
        <p14:creationId xmlns:p14="http://schemas.microsoft.com/office/powerpoint/2010/main" val="243268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5</a:t>
            </a:fld>
            <a:endParaRPr lang="en-US"/>
          </a:p>
        </p:txBody>
      </p:sp>
    </p:spTree>
    <p:extLst>
      <p:ext uri="{BB962C8B-B14F-4D97-AF65-F5344CB8AC3E}">
        <p14:creationId xmlns:p14="http://schemas.microsoft.com/office/powerpoint/2010/main" val="164947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6</a:t>
            </a:fld>
            <a:endParaRPr lang="en-US"/>
          </a:p>
        </p:txBody>
      </p:sp>
    </p:spTree>
    <p:extLst>
      <p:ext uri="{BB962C8B-B14F-4D97-AF65-F5344CB8AC3E}">
        <p14:creationId xmlns:p14="http://schemas.microsoft.com/office/powerpoint/2010/main" val="46321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7</a:t>
            </a:fld>
            <a:endParaRPr lang="en-US"/>
          </a:p>
        </p:txBody>
      </p:sp>
    </p:spTree>
    <p:extLst>
      <p:ext uri="{BB962C8B-B14F-4D97-AF65-F5344CB8AC3E}">
        <p14:creationId xmlns:p14="http://schemas.microsoft.com/office/powerpoint/2010/main" val="366809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8</a:t>
            </a:fld>
            <a:endParaRPr lang="en-US"/>
          </a:p>
        </p:txBody>
      </p:sp>
    </p:spTree>
    <p:extLst>
      <p:ext uri="{BB962C8B-B14F-4D97-AF65-F5344CB8AC3E}">
        <p14:creationId xmlns:p14="http://schemas.microsoft.com/office/powerpoint/2010/main" val="233135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9</a:t>
            </a:fld>
            <a:endParaRPr lang="en-US"/>
          </a:p>
        </p:txBody>
      </p:sp>
    </p:spTree>
    <p:extLst>
      <p:ext uri="{BB962C8B-B14F-4D97-AF65-F5344CB8AC3E}">
        <p14:creationId xmlns:p14="http://schemas.microsoft.com/office/powerpoint/2010/main" val="128454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chose, as I you’ve probably noticed, the Sustainable Development Goals.</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Glòria has set out why these were so special. Unlike their predecessors, and indeed unlike any other globally agreed document, they offered a framework to explain the work of libraries.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the dimensions of our work, all the ways in which our institutions improve lives.</a:t>
            </a:r>
          </a:p>
          <a:p>
            <a:endParaRPr lang="en-GB" dirty="0"/>
          </a:p>
        </p:txBody>
      </p:sp>
      <p:sp>
        <p:nvSpPr>
          <p:cNvPr id="4" name="Slide Number Placeholder 3"/>
          <p:cNvSpPr>
            <a:spLocks noGrp="1"/>
          </p:cNvSpPr>
          <p:nvPr>
            <p:ph type="sldNum" sz="quarter" idx="10"/>
          </p:nvPr>
        </p:nvSpPr>
        <p:spPr/>
        <p:txBody>
          <a:bodyPr/>
          <a:lstStyle/>
          <a:p>
            <a:fld id="{30AB9397-2F5C-473A-ADDB-C9FFF0C74EBC}" type="slidenum">
              <a:rPr lang="en-GB" smtClean="0"/>
              <a:t>10</a:t>
            </a:fld>
            <a:endParaRPr lang="en-US"/>
          </a:p>
        </p:txBody>
      </p:sp>
    </p:spTree>
    <p:extLst>
      <p:ext uri="{BB962C8B-B14F-4D97-AF65-F5344CB8AC3E}">
        <p14:creationId xmlns:p14="http://schemas.microsoft.com/office/powerpoint/2010/main" val="251728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1DEF-F8D8-4E3C-9D63-F4B793226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BDC74-089A-483B-ABFE-3E3A2DA62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ED234-D08E-409B-8683-0254CEEEC918}"/>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5" name="Footer Placeholder 4">
            <a:extLst>
              <a:ext uri="{FF2B5EF4-FFF2-40B4-BE49-F238E27FC236}">
                <a16:creationId xmlns:a16="http://schemas.microsoft.com/office/drawing/2014/main" id="{71325A93-D569-4A21-A01B-0A0E71F2F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3B309-02EA-459D-B9A2-3FF6A85AAF7D}"/>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119050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C02A-FA77-4D8F-A339-F1BA7F82A0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81CAA2-ACBD-4BD3-9E61-F229D3A607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B3A78-2AAE-4A97-8326-D81A8FE827F2}"/>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5" name="Footer Placeholder 4">
            <a:extLst>
              <a:ext uri="{FF2B5EF4-FFF2-40B4-BE49-F238E27FC236}">
                <a16:creationId xmlns:a16="http://schemas.microsoft.com/office/drawing/2014/main" id="{2B9941E7-BF24-44C0-9CEE-12179A015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151AE-A04A-42E3-81FB-6712BD4B50BC}"/>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92166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8AB34-EA4B-47FA-B30D-2E884A95AE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6E94B-64B0-4ECF-A6A1-65B6F430D0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93A82-D6CD-464A-9985-096A52480562}"/>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5" name="Footer Placeholder 4">
            <a:extLst>
              <a:ext uri="{FF2B5EF4-FFF2-40B4-BE49-F238E27FC236}">
                <a16:creationId xmlns:a16="http://schemas.microsoft.com/office/drawing/2014/main" id="{64EBCA74-8BC7-42D3-8512-2FAD4F772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FD77-B297-448D-999A-25374BE4A67D}"/>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270523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A72303-4805-45B0-9ED5-6A4EB5ADE80A}"/>
              </a:ext>
            </a:extLst>
          </p:cNvPr>
          <p:cNvSpPr>
            <a:spLocks noGrp="1"/>
          </p:cNvSpPr>
          <p:nvPr>
            <p:ph idx="1"/>
          </p:nvPr>
        </p:nvSpPr>
        <p:spPr/>
        <p:txBody>
          <a:bodyPr/>
          <a:lstStyle>
            <a:lvl1pPr>
              <a:defRPr>
                <a:solidFill>
                  <a:srgbClr val="005331"/>
                </a:solidFill>
              </a:defRPr>
            </a:lvl1pPr>
            <a:lvl2pPr>
              <a:defRPr>
                <a:solidFill>
                  <a:srgbClr val="005331"/>
                </a:solidFill>
              </a:defRPr>
            </a:lvl2pPr>
            <a:lvl3pPr>
              <a:defRPr>
                <a:solidFill>
                  <a:srgbClr val="005331"/>
                </a:solidFill>
              </a:defRPr>
            </a:lvl3pPr>
            <a:lvl4pPr>
              <a:defRPr>
                <a:solidFill>
                  <a:srgbClr val="005331"/>
                </a:solidFill>
              </a:defRPr>
            </a:lvl4pPr>
            <a:lvl5pPr>
              <a:defRPr>
                <a:solidFill>
                  <a:srgbClr val="00533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95D57FE-1091-4B41-BBA3-9488E5FD8688}"/>
              </a:ext>
            </a:extLst>
          </p:cNvPr>
          <p:cNvSpPr>
            <a:spLocks noGrp="1"/>
          </p:cNvSpPr>
          <p:nvPr>
            <p:ph type="title"/>
          </p:nvPr>
        </p:nvSpPr>
        <p:spPr/>
        <p:txBody>
          <a:bodyPr/>
          <a:lstStyle>
            <a:lvl1pPr>
              <a:defRPr>
                <a:solidFill>
                  <a:srgbClr val="005331"/>
                </a:solidFill>
              </a:defRPr>
            </a:lvl1pPr>
          </a:lstStyle>
          <a:p>
            <a:r>
              <a:rPr lang="en-US" dirty="0"/>
              <a:t>Click to edit Master title style</a:t>
            </a:r>
            <a:endParaRPr lang="en-GB" dirty="0"/>
          </a:p>
        </p:txBody>
      </p:sp>
      <p:pic>
        <p:nvPicPr>
          <p:cNvPr id="14" name="Picture 13" descr="A close up of a logo&#10;&#10;Description generated with very high confidence">
            <a:extLst>
              <a:ext uri="{FF2B5EF4-FFF2-40B4-BE49-F238E27FC236}">
                <a16:creationId xmlns:a16="http://schemas.microsoft.com/office/drawing/2014/main" id="{D65D67D2-78B8-4D00-8F0B-B7AA30AF06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5918394"/>
            <a:ext cx="10515600" cy="787012"/>
          </a:xfrm>
          <a:prstGeom prst="rect">
            <a:avLst/>
          </a:prstGeom>
        </p:spPr>
      </p:pic>
    </p:spTree>
    <p:extLst>
      <p:ext uri="{BB962C8B-B14F-4D97-AF65-F5344CB8AC3E}">
        <p14:creationId xmlns:p14="http://schemas.microsoft.com/office/powerpoint/2010/main" val="3194355142"/>
      </p:ext>
    </p:extLst>
  </p:cSld>
  <p:clrMapOvr>
    <a:masterClrMapping/>
  </p:clrMapOvr>
  <p:extLst>
    <p:ext uri="{DCECCB84-F9BA-43D5-87BE-67443E8EF086}">
      <p15:sldGuideLst xmlns:p15="http://schemas.microsoft.com/office/powerpoint/2012/main">
        <p15:guide id="1" pos="529" userDrawn="1">
          <p15:clr>
            <a:srgbClr val="FBAE40"/>
          </p15:clr>
        </p15:guide>
        <p15:guide id="2" orient="horz" pos="232" userDrawn="1">
          <p15:clr>
            <a:srgbClr val="FBAE40"/>
          </p15:clr>
        </p15:guide>
        <p15:guide id="3" pos="715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CD37-0464-4F06-901F-DCEEC1D654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E9B8B-C727-4CE0-8A59-FDC43B551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A15080-DFB8-430D-96F6-135C53A4E31F}"/>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5" name="Footer Placeholder 4">
            <a:extLst>
              <a:ext uri="{FF2B5EF4-FFF2-40B4-BE49-F238E27FC236}">
                <a16:creationId xmlns:a16="http://schemas.microsoft.com/office/drawing/2014/main" id="{FB0F658D-7521-4756-ABD1-141D74A97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FF262-BDAF-449D-9D7A-0EEE54A4A664}"/>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121880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B382-2AEC-4506-9AC2-C9F4E1B32A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96E95-7A76-4443-AF79-CD49DF985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BBED73-A485-4FC2-8879-2E0064E519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79283-969E-425C-9EC9-7EE8855ABF5F}"/>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6" name="Footer Placeholder 5">
            <a:extLst>
              <a:ext uri="{FF2B5EF4-FFF2-40B4-BE49-F238E27FC236}">
                <a16:creationId xmlns:a16="http://schemas.microsoft.com/office/drawing/2014/main" id="{B425555D-D4F9-477A-9CE5-60091BF090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E24CD-E850-49CE-A332-92E3BB133F21}"/>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22851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E8F6-0643-4FF5-8EC4-CF5E54EF7E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FA6CED-7C46-4188-A3DC-108320CD8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5C4A25-2F45-4760-B3F5-26110AE07F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621DC0-4DAD-4818-9A1C-35A31C4123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740EAF-A00D-4C03-AA14-81B9106CE1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4731F8-750E-413C-8D78-B44AD8D608DB}"/>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8" name="Footer Placeholder 7">
            <a:extLst>
              <a:ext uri="{FF2B5EF4-FFF2-40B4-BE49-F238E27FC236}">
                <a16:creationId xmlns:a16="http://schemas.microsoft.com/office/drawing/2014/main" id="{3F337D56-3DC1-4DC2-A4C1-59AA1C5186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4601C-410A-4AFB-B909-A9318EB8663A}"/>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180220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F0A0-33E8-410A-8B6D-CE4755BDB3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890B0B-5FCC-4494-BD5C-BBAE666B0264}"/>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4" name="Footer Placeholder 3">
            <a:extLst>
              <a:ext uri="{FF2B5EF4-FFF2-40B4-BE49-F238E27FC236}">
                <a16:creationId xmlns:a16="http://schemas.microsoft.com/office/drawing/2014/main" id="{AC51BBD7-E420-485B-95B0-D1A43D3C21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7E2DB7-908E-48B9-9AFE-417816DF5FCB}"/>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143994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91C2F-CFEA-41E9-BA8C-5118209E3AC6}"/>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3" name="Footer Placeholder 2">
            <a:extLst>
              <a:ext uri="{FF2B5EF4-FFF2-40B4-BE49-F238E27FC236}">
                <a16:creationId xmlns:a16="http://schemas.microsoft.com/office/drawing/2014/main" id="{4A08C305-BBE4-48A4-9B25-7C9EEBB7EC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8499D9-8749-4A74-840C-3D1724E0C509}"/>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144093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EE59-2F8E-4B36-B729-F1899D5C4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57AA4-CAB3-4EF9-8182-F0B17C6C6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823AA-1A48-4687-926E-B7D7DCC7C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383D66-8977-4775-989E-E6523E73F576}"/>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6" name="Footer Placeholder 5">
            <a:extLst>
              <a:ext uri="{FF2B5EF4-FFF2-40B4-BE49-F238E27FC236}">
                <a16:creationId xmlns:a16="http://schemas.microsoft.com/office/drawing/2014/main" id="{19188846-01C8-4879-919A-52887698D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ABBF3-5F57-406A-AE84-E90521E5D599}"/>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410688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46A7-4AD6-4D29-A495-787A086FA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BF791-C645-4378-93AB-C2D47D29A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1D1F44-A7F9-47BD-9A46-A1839F186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22C5EC-A407-4EE6-9087-EEC939833E8C}"/>
              </a:ext>
            </a:extLst>
          </p:cNvPr>
          <p:cNvSpPr>
            <a:spLocks noGrp="1"/>
          </p:cNvSpPr>
          <p:nvPr>
            <p:ph type="dt" sz="half" idx="10"/>
          </p:nvPr>
        </p:nvSpPr>
        <p:spPr/>
        <p:txBody>
          <a:bodyPr/>
          <a:lstStyle/>
          <a:p>
            <a:fld id="{5E7AAED8-713E-41BD-A7E5-9803273DD3B2}" type="datetimeFigureOut">
              <a:rPr lang="en-US" smtClean="0"/>
              <a:t>9/21/2018</a:t>
            </a:fld>
            <a:endParaRPr lang="en-US"/>
          </a:p>
        </p:txBody>
      </p:sp>
      <p:sp>
        <p:nvSpPr>
          <p:cNvPr id="6" name="Footer Placeholder 5">
            <a:extLst>
              <a:ext uri="{FF2B5EF4-FFF2-40B4-BE49-F238E27FC236}">
                <a16:creationId xmlns:a16="http://schemas.microsoft.com/office/drawing/2014/main" id="{4EFDB903-F725-438B-A509-59508866B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7BC92-A529-4E24-8E07-58842B05AD21}"/>
              </a:ext>
            </a:extLst>
          </p:cNvPr>
          <p:cNvSpPr>
            <a:spLocks noGrp="1"/>
          </p:cNvSpPr>
          <p:nvPr>
            <p:ph type="sldNum" sz="quarter" idx="12"/>
          </p:nvPr>
        </p:nvSpPr>
        <p:spPr/>
        <p:txBody>
          <a:bodyPr/>
          <a:lstStyle/>
          <a:p>
            <a:fld id="{C2603B2D-04E0-41A2-9079-DFF2FE3A68B2}" type="slidenum">
              <a:rPr lang="en-US" smtClean="0"/>
              <a:t>‹#›</a:t>
            </a:fld>
            <a:endParaRPr lang="en-US"/>
          </a:p>
        </p:txBody>
      </p:sp>
    </p:spTree>
    <p:extLst>
      <p:ext uri="{BB962C8B-B14F-4D97-AF65-F5344CB8AC3E}">
        <p14:creationId xmlns:p14="http://schemas.microsoft.com/office/powerpoint/2010/main" val="213167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E2EEF-F162-44B5-8850-1D245BE97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6D35DB-24AE-4885-9E40-3C7B2C0C6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88753-C0FA-4F9C-9F5B-2A126E8B4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AAED8-713E-41BD-A7E5-9803273DD3B2}" type="datetimeFigureOut">
              <a:rPr lang="en-US" smtClean="0"/>
              <a:t>9/21/2018</a:t>
            </a:fld>
            <a:endParaRPr lang="en-US"/>
          </a:p>
        </p:txBody>
      </p:sp>
      <p:sp>
        <p:nvSpPr>
          <p:cNvPr id="5" name="Footer Placeholder 4">
            <a:extLst>
              <a:ext uri="{FF2B5EF4-FFF2-40B4-BE49-F238E27FC236}">
                <a16:creationId xmlns:a16="http://schemas.microsoft.com/office/drawing/2014/main" id="{5F125421-5BC3-4CBF-903D-E075234B52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1C6F92-E042-44FC-99CD-10033C9FB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03B2D-04E0-41A2-9079-DFF2FE3A68B2}" type="slidenum">
              <a:rPr lang="en-US" smtClean="0"/>
              <a:t>‹#›</a:t>
            </a:fld>
            <a:endParaRPr lang="en-US"/>
          </a:p>
        </p:txBody>
      </p:sp>
    </p:spTree>
    <p:extLst>
      <p:ext uri="{BB962C8B-B14F-4D97-AF65-F5344CB8AC3E}">
        <p14:creationId xmlns:p14="http://schemas.microsoft.com/office/powerpoint/2010/main" val="370586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bit.ly/1NPB4V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7.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4"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B5FAB-429C-4138-8701-C3715296D2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47"/>
            <a:ext cx="12192000" cy="6856154"/>
          </a:xfrm>
          <a:prstGeom prst="rect">
            <a:avLst/>
          </a:prstGeom>
        </p:spPr>
      </p:pic>
      <p:pic>
        <p:nvPicPr>
          <p:cNvPr id="17" name="Picture 16">
            <a:extLst>
              <a:ext uri="{FF2B5EF4-FFF2-40B4-BE49-F238E27FC236}">
                <a16:creationId xmlns:a16="http://schemas.microsoft.com/office/drawing/2014/main" id="{AAF43CC5-03F4-4985-8961-F80C040A03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08" y="5551328"/>
            <a:ext cx="936095" cy="996175"/>
          </a:xfrm>
          <a:prstGeom prst="rect">
            <a:avLst/>
          </a:prstGeom>
        </p:spPr>
      </p:pic>
      <p:sp>
        <p:nvSpPr>
          <p:cNvPr id="12" name="TextBox 11">
            <a:extLst>
              <a:ext uri="{FF2B5EF4-FFF2-40B4-BE49-F238E27FC236}">
                <a16:creationId xmlns:a16="http://schemas.microsoft.com/office/drawing/2014/main" id="{9E96F0C0-88DB-4E83-A9EB-C14BB807ACBF}"/>
              </a:ext>
            </a:extLst>
          </p:cNvPr>
          <p:cNvSpPr txBox="1"/>
          <p:nvPr/>
        </p:nvSpPr>
        <p:spPr>
          <a:xfrm>
            <a:off x="1372135" y="5670860"/>
            <a:ext cx="3544660" cy="369332"/>
          </a:xfrm>
          <a:prstGeom prst="rect">
            <a:avLst/>
          </a:prstGeom>
          <a:noFill/>
        </p:spPr>
        <p:txBody>
          <a:bodyPr wrap="square" rtlCol="0">
            <a:spAutoFit/>
          </a:bodyPr>
          <a:lstStyle/>
          <a:p>
            <a:pPr>
              <a:spcBef>
                <a:spcPts val="600"/>
              </a:spcBef>
            </a:pPr>
            <a:r>
              <a:rPr lang="en-GB" dirty="0">
                <a:solidFill>
                  <a:schemeClr val="bg1"/>
                </a:solidFill>
                <a:latin typeface="Franklin Gothic Medium" panose="020B0603020102020204" pitchFamily="34" charset="0"/>
              </a:rPr>
              <a:t>#Lib4Dev #DA2I </a:t>
            </a:r>
          </a:p>
        </p:txBody>
      </p:sp>
      <p:sp>
        <p:nvSpPr>
          <p:cNvPr id="6" name="Rectangle 5">
            <a:extLst>
              <a:ext uri="{FF2B5EF4-FFF2-40B4-BE49-F238E27FC236}">
                <a16:creationId xmlns:a16="http://schemas.microsoft.com/office/drawing/2014/main" id="{24E7F722-CA58-4AB4-93A7-307DDF000FE0}"/>
              </a:ext>
            </a:extLst>
          </p:cNvPr>
          <p:cNvSpPr/>
          <p:nvPr/>
        </p:nvSpPr>
        <p:spPr>
          <a:xfrm>
            <a:off x="-2" y="1078977"/>
            <a:ext cx="4275439" cy="862658"/>
          </a:xfrm>
          <a:prstGeom prst="rect">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Rectangle 1">
            <a:extLst>
              <a:ext uri="{FF2B5EF4-FFF2-40B4-BE49-F238E27FC236}">
                <a16:creationId xmlns:a16="http://schemas.microsoft.com/office/drawing/2014/main" id="{B6343D83-B233-4ACE-A050-2678DE0E26B7}"/>
              </a:ext>
            </a:extLst>
          </p:cNvPr>
          <p:cNvSpPr/>
          <p:nvPr/>
        </p:nvSpPr>
        <p:spPr>
          <a:xfrm>
            <a:off x="100777" y="1187140"/>
            <a:ext cx="4073880" cy="646331"/>
          </a:xfrm>
          <a:prstGeom prst="rect">
            <a:avLst/>
          </a:prstGeom>
        </p:spPr>
        <p:txBody>
          <a:bodyPr wrap="square">
            <a:spAutoFit/>
          </a:bodyPr>
          <a:lstStyle/>
          <a:p>
            <a:pPr fontAlgn="base"/>
            <a:r>
              <a:rPr lang="en-GB" sz="3600" b="1" dirty="0">
                <a:solidFill>
                  <a:schemeClr val="bg1"/>
                </a:solidFill>
                <a:latin typeface="Century Gothic" panose="020B0502020202020204" pitchFamily="34" charset="0"/>
              </a:rPr>
              <a:t>Webinar de l’IFLA</a:t>
            </a:r>
          </a:p>
        </p:txBody>
      </p:sp>
      <p:sp>
        <p:nvSpPr>
          <p:cNvPr id="19" name="Rectangle 18">
            <a:extLst>
              <a:ext uri="{FF2B5EF4-FFF2-40B4-BE49-F238E27FC236}">
                <a16:creationId xmlns:a16="http://schemas.microsoft.com/office/drawing/2014/main" id="{B3B0FC94-E58C-41EA-9782-7128EA2FB66C}"/>
              </a:ext>
            </a:extLst>
          </p:cNvPr>
          <p:cNvSpPr/>
          <p:nvPr/>
        </p:nvSpPr>
        <p:spPr>
          <a:xfrm>
            <a:off x="0" y="1941635"/>
            <a:ext cx="12192000" cy="1374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4CA73F2-D95B-4FFA-8C04-90A850BA3E12}"/>
              </a:ext>
            </a:extLst>
          </p:cNvPr>
          <p:cNvSpPr/>
          <p:nvPr/>
        </p:nvSpPr>
        <p:spPr>
          <a:xfrm>
            <a:off x="97859" y="2025727"/>
            <a:ext cx="10609197" cy="1200329"/>
          </a:xfrm>
          <a:prstGeom prst="rect">
            <a:avLst/>
          </a:prstGeom>
        </p:spPr>
        <p:txBody>
          <a:bodyPr wrap="square" anchor="t">
            <a:spAutoFit/>
          </a:bodyPr>
          <a:lstStyle/>
          <a:p>
            <a:pPr fontAlgn="base"/>
            <a:r>
              <a:rPr lang="fr-FR" sz="3600" b="1" dirty="0">
                <a:solidFill>
                  <a:srgbClr val="00512F"/>
                </a:solidFill>
                <a:latin typeface="Century Gothic" panose="020B0502020202020204" pitchFamily="34" charset="0"/>
              </a:rPr>
              <a:t>Qu'y a-t-il sur l'agenda en 2019 pour les </a:t>
            </a:r>
            <a:r>
              <a:rPr lang="fr-FR" sz="3600" b="1" dirty="0">
                <a:solidFill>
                  <a:srgbClr val="00AEEF"/>
                </a:solidFill>
                <a:latin typeface="Century Gothic" panose="020B0502020202020204" pitchFamily="34" charset="0"/>
              </a:rPr>
              <a:t>Objectifs de développement durable </a:t>
            </a:r>
            <a:r>
              <a:rPr lang="fr-FR" sz="3600" b="1" dirty="0">
                <a:solidFill>
                  <a:srgbClr val="00512F"/>
                </a:solidFill>
                <a:latin typeface="Century Gothic" panose="020B0502020202020204" pitchFamily="34" charset="0"/>
              </a:rPr>
              <a:t>et l'IFLA?</a:t>
            </a:r>
            <a:endParaRPr lang="en-GB" sz="3600" b="1" dirty="0">
              <a:solidFill>
                <a:srgbClr val="00512F"/>
              </a:solidFill>
              <a:latin typeface="Century Gothic" panose="020B0502020202020204" pitchFamily="34" charset="0"/>
            </a:endParaRPr>
          </a:p>
        </p:txBody>
      </p:sp>
      <p:pic>
        <p:nvPicPr>
          <p:cNvPr id="20" name="Picture 19">
            <a:extLst>
              <a:ext uri="{FF2B5EF4-FFF2-40B4-BE49-F238E27FC236}">
                <a16:creationId xmlns:a16="http://schemas.microsoft.com/office/drawing/2014/main" id="{383531A0-1AAD-43C8-A23E-292468576C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4405" y="5551328"/>
            <a:ext cx="1024414" cy="1024414"/>
          </a:xfrm>
          <a:prstGeom prst="rect">
            <a:avLst/>
          </a:prstGeom>
        </p:spPr>
      </p:pic>
      <p:pic>
        <p:nvPicPr>
          <p:cNvPr id="22" name="Picture 21">
            <a:extLst>
              <a:ext uri="{FF2B5EF4-FFF2-40B4-BE49-F238E27FC236}">
                <a16:creationId xmlns:a16="http://schemas.microsoft.com/office/drawing/2014/main" id="{3EA9700A-3461-442B-B74A-90799DB56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1849" y="5559836"/>
            <a:ext cx="1049438" cy="1049438"/>
          </a:xfrm>
          <a:prstGeom prst="rect">
            <a:avLst/>
          </a:prstGeom>
        </p:spPr>
      </p:pic>
      <p:pic>
        <p:nvPicPr>
          <p:cNvPr id="24" name="Picture 23">
            <a:extLst>
              <a:ext uri="{FF2B5EF4-FFF2-40B4-BE49-F238E27FC236}">
                <a16:creationId xmlns:a16="http://schemas.microsoft.com/office/drawing/2014/main" id="{CD21BC72-F03B-4A31-8BB3-49CCFC4758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2701" y="5559836"/>
            <a:ext cx="1049438" cy="1049438"/>
          </a:xfrm>
          <a:prstGeom prst="rect">
            <a:avLst/>
          </a:prstGeom>
        </p:spPr>
      </p:pic>
      <p:pic>
        <p:nvPicPr>
          <p:cNvPr id="37" name="Picture 36">
            <a:extLst>
              <a:ext uri="{FF2B5EF4-FFF2-40B4-BE49-F238E27FC236}">
                <a16:creationId xmlns:a16="http://schemas.microsoft.com/office/drawing/2014/main" id="{98BA0157-51DF-4338-B9EC-B8AAE9F285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04914" y="2171715"/>
            <a:ext cx="908354" cy="908354"/>
          </a:xfrm>
          <a:prstGeom prst="rect">
            <a:avLst/>
          </a:prstGeom>
        </p:spPr>
      </p:pic>
      <p:sp>
        <p:nvSpPr>
          <p:cNvPr id="21" name="TextBox 20">
            <a:extLst>
              <a:ext uri="{FF2B5EF4-FFF2-40B4-BE49-F238E27FC236}">
                <a16:creationId xmlns:a16="http://schemas.microsoft.com/office/drawing/2014/main" id="{3038ACDA-F6C1-4682-86A6-3CB30D5EF5F6}"/>
              </a:ext>
            </a:extLst>
          </p:cNvPr>
          <p:cNvSpPr txBox="1"/>
          <p:nvPr/>
        </p:nvSpPr>
        <p:spPr>
          <a:xfrm>
            <a:off x="1425060" y="6079105"/>
            <a:ext cx="3647986" cy="307777"/>
          </a:xfrm>
          <a:prstGeom prst="rect">
            <a:avLst/>
          </a:prstGeom>
          <a:noFill/>
        </p:spPr>
        <p:txBody>
          <a:bodyPr wrap="none" lIns="0" tIns="0" rIns="0" bIns="0" rtlCol="0">
            <a:spAutoFit/>
          </a:bodyPr>
          <a:lstStyle/>
          <a:p>
            <a:pPr algn="r"/>
            <a:r>
              <a:rPr lang="en-GB" sz="2000" spc="100" dirty="0">
                <a:solidFill>
                  <a:schemeClr val="bg1"/>
                </a:solidFill>
                <a:latin typeface="Franklin Gothic Medium" panose="020B0603020102020204" pitchFamily="34" charset="0"/>
              </a:rPr>
              <a:t>ifla.org/libraries-development</a:t>
            </a:r>
          </a:p>
        </p:txBody>
      </p:sp>
      <p:pic>
        <p:nvPicPr>
          <p:cNvPr id="1026" name="Picture 2" descr="Image result for 10 inegalites reduites">
            <a:extLst>
              <a:ext uri="{FF2B5EF4-FFF2-40B4-BE49-F238E27FC236}">
                <a16:creationId xmlns:a16="http://schemas.microsoft.com/office/drawing/2014/main" id="{D04F4130-7CF5-4B56-8D60-E86996F0C6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29299" y="5544947"/>
            <a:ext cx="1057946" cy="105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4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8C209-ED57-43BB-AF35-84CE6EB10C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6104" y="1789541"/>
            <a:ext cx="2537467" cy="2537467"/>
          </a:xfrm>
          <a:prstGeom prst="rect">
            <a:avLst/>
          </a:prstGeom>
        </p:spPr>
      </p:pic>
      <p:pic>
        <p:nvPicPr>
          <p:cNvPr id="4" name="Picture 3">
            <a:extLst>
              <a:ext uri="{FF2B5EF4-FFF2-40B4-BE49-F238E27FC236}">
                <a16:creationId xmlns:a16="http://schemas.microsoft.com/office/drawing/2014/main" id="{3C728D16-4CED-4077-B80B-A9F9FABBBA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504" y="1789542"/>
            <a:ext cx="2561860" cy="2561860"/>
          </a:xfrm>
          <a:prstGeom prst="rect">
            <a:avLst/>
          </a:prstGeom>
        </p:spPr>
      </p:pic>
      <p:pic>
        <p:nvPicPr>
          <p:cNvPr id="6" name="Picture 5">
            <a:extLst>
              <a:ext uri="{FF2B5EF4-FFF2-40B4-BE49-F238E27FC236}">
                <a16:creationId xmlns:a16="http://schemas.microsoft.com/office/drawing/2014/main" id="{6E43E254-B2E1-4FA8-AA7F-7BA1B98B81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6082" y="1789541"/>
            <a:ext cx="2537467" cy="2537467"/>
          </a:xfrm>
          <a:prstGeom prst="rect">
            <a:avLst/>
          </a:prstGeom>
        </p:spPr>
      </p:pic>
      <p:sp>
        <p:nvSpPr>
          <p:cNvPr id="8" name="Rectangle 7">
            <a:extLst>
              <a:ext uri="{FF2B5EF4-FFF2-40B4-BE49-F238E27FC236}">
                <a16:creationId xmlns:a16="http://schemas.microsoft.com/office/drawing/2014/main" id="{BE757D81-AF3E-4024-9E86-4B562F76FCCC}"/>
              </a:ext>
            </a:extLst>
          </p:cNvPr>
          <p:cNvSpPr/>
          <p:nvPr/>
        </p:nvSpPr>
        <p:spPr>
          <a:xfrm>
            <a:off x="669504" y="394196"/>
            <a:ext cx="11021753" cy="923330"/>
          </a:xfrm>
          <a:prstGeom prst="rect">
            <a:avLst/>
          </a:prstGeom>
        </p:spPr>
        <p:txBody>
          <a:bodyPr wrap="square">
            <a:spAutoFit/>
          </a:bodyPr>
          <a:lstStyle/>
          <a:p>
            <a:r>
              <a:rPr lang="en-GB" sz="5400" dirty="0">
                <a:solidFill>
                  <a:srgbClr val="00B9FE"/>
                </a:solidFill>
                <a:latin typeface="Franklin Gothic Demi" panose="020B0703020102020204" pitchFamily="34" charset="0"/>
                <a:ea typeface="Calibri" panose="020F0502020204030204" pitchFamily="34" charset="0"/>
                <a:cs typeface="Times New Roman" panose="02020603050405020304" pitchFamily="18" charset="0"/>
              </a:rPr>
              <a:t>ODD en focus en 2019</a:t>
            </a:r>
            <a:endParaRPr lang="en-GB" sz="5400" dirty="0">
              <a:solidFill>
                <a:srgbClr val="00B9FE"/>
              </a:solidFill>
              <a:latin typeface="Franklin Gothic Demi" panose="020B0703020102020204" pitchFamily="34" charset="0"/>
            </a:endParaRPr>
          </a:p>
        </p:txBody>
      </p:sp>
      <p:sp>
        <p:nvSpPr>
          <p:cNvPr id="2" name="Rectangle 1">
            <a:extLst>
              <a:ext uri="{FF2B5EF4-FFF2-40B4-BE49-F238E27FC236}">
                <a16:creationId xmlns:a16="http://schemas.microsoft.com/office/drawing/2014/main" id="{117D839A-9850-424F-8CF6-5985BFBAC5B7}"/>
              </a:ext>
            </a:extLst>
          </p:cNvPr>
          <p:cNvSpPr/>
          <p:nvPr/>
        </p:nvSpPr>
        <p:spPr>
          <a:xfrm>
            <a:off x="1738895" y="4799020"/>
            <a:ext cx="9786653" cy="646331"/>
          </a:xfrm>
          <a:prstGeom prst="rect">
            <a:avLst/>
          </a:prstGeom>
        </p:spPr>
        <p:txBody>
          <a:bodyPr wrap="none">
            <a:spAutoFit/>
          </a:bodyPr>
          <a:lstStyle/>
          <a:p>
            <a:r>
              <a:rPr lang="en-GB" sz="36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…de </a:t>
            </a:r>
            <a:r>
              <a:rPr lang="en-GB" sz="36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grandes</a:t>
            </a:r>
            <a:r>
              <a:rPr lang="en-GB" sz="36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a:t>
            </a:r>
            <a:r>
              <a:rPr lang="en-GB" sz="36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possibilités</a:t>
            </a:r>
            <a:r>
              <a:rPr lang="en-GB" sz="36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pour les </a:t>
            </a:r>
            <a:r>
              <a:rPr lang="en-GB" sz="36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bibliothèques</a:t>
            </a:r>
            <a:endParaRPr lang="en-GB" sz="3600" dirty="0"/>
          </a:p>
        </p:txBody>
      </p:sp>
      <p:pic>
        <p:nvPicPr>
          <p:cNvPr id="9" name="Picture 2" descr="Image result for 10 inegalites reduites">
            <a:extLst>
              <a:ext uri="{FF2B5EF4-FFF2-40B4-BE49-F238E27FC236}">
                <a16:creationId xmlns:a16="http://schemas.microsoft.com/office/drawing/2014/main" id="{28B881DF-EB80-476F-8A7F-B292834F265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38267" y="1789540"/>
            <a:ext cx="2537466" cy="253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757553-DDF9-41E4-93C1-A60BDB3893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210" y="1050442"/>
            <a:ext cx="11506825" cy="5398265"/>
          </a:xfrm>
          <a:prstGeom prst="rect">
            <a:avLst/>
          </a:prstGeom>
        </p:spPr>
      </p:pic>
      <p:pic>
        <p:nvPicPr>
          <p:cNvPr id="1028" name="Picture 4" descr="Image result for eclac logo png">
            <a:extLst>
              <a:ext uri="{FF2B5EF4-FFF2-40B4-BE49-F238E27FC236}">
                <a16:creationId xmlns:a16="http://schemas.microsoft.com/office/drawing/2014/main" id="{E1D30FFD-56FE-4779-A5D3-B95E86B559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81047" y="5544946"/>
            <a:ext cx="698751" cy="853646"/>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A98EA162-ED5D-4B55-B6B1-EBA9D7078EE8}"/>
              </a:ext>
            </a:extLst>
          </p:cNvPr>
          <p:cNvSpPr/>
          <p:nvPr/>
        </p:nvSpPr>
        <p:spPr>
          <a:xfrm>
            <a:off x="6835199" y="-69070272"/>
            <a:ext cx="192560" cy="1311128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UNESCO, ILO, UNFCCC, UNEP, UNDP, regional commissions</a:t>
            </a:r>
            <a:endParaRPr lang="en-GB" dirty="0"/>
          </a:p>
        </p:txBody>
      </p:sp>
      <p:pic>
        <p:nvPicPr>
          <p:cNvPr id="1026" name="Picture 2" descr="Thumbnail for version as of 10:12, 28 August 2015">
            <a:extLst>
              <a:ext uri="{FF2B5EF4-FFF2-40B4-BE49-F238E27FC236}">
                <a16:creationId xmlns:a16="http://schemas.microsoft.com/office/drawing/2014/main" id="{6C2F12BA-B221-4D6D-9B90-4761E60DF62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58868" y="2709444"/>
            <a:ext cx="1114425" cy="10401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lo png">
            <a:extLst>
              <a:ext uri="{FF2B5EF4-FFF2-40B4-BE49-F238E27FC236}">
                <a16:creationId xmlns:a16="http://schemas.microsoft.com/office/drawing/2014/main" id="{039B6A45-669E-456C-BB36-953E0C5AE96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47791" y="5689815"/>
            <a:ext cx="1400138" cy="84008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DCD5365A-7F59-4E4A-B028-14F8D98403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89074" y="2659942"/>
            <a:ext cx="336717" cy="336717"/>
          </a:xfrm>
          <a:prstGeom prst="rect">
            <a:avLst/>
          </a:prstGeom>
        </p:spPr>
      </p:pic>
      <p:pic>
        <p:nvPicPr>
          <p:cNvPr id="1032" name="Picture 8" descr="Image result for UNFCCC logo png">
            <a:extLst>
              <a:ext uri="{FF2B5EF4-FFF2-40B4-BE49-F238E27FC236}">
                <a16:creationId xmlns:a16="http://schemas.microsoft.com/office/drawing/2014/main" id="{7ABBFA81-B267-4D9D-B0CA-7AAB1B20337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63355" y="5735960"/>
            <a:ext cx="1126819" cy="78877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B55F4DD6-CF23-4D7C-847E-9E727BAC60A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16795" y="2607383"/>
            <a:ext cx="332660" cy="332660"/>
          </a:xfrm>
          <a:prstGeom prst="rect">
            <a:avLst/>
          </a:prstGeom>
        </p:spPr>
      </p:pic>
      <p:pic>
        <p:nvPicPr>
          <p:cNvPr id="1034" name="Picture 10" descr="Image result for unep">
            <a:extLst>
              <a:ext uri="{FF2B5EF4-FFF2-40B4-BE49-F238E27FC236}">
                <a16:creationId xmlns:a16="http://schemas.microsoft.com/office/drawing/2014/main" id="{E7FF2D2E-7305-43AA-9AA1-0CF807163B2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265355" y="5797161"/>
            <a:ext cx="574509" cy="67504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C51A997-D0DD-4AF7-9CB8-4FDAFC983D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65070" y="5208229"/>
            <a:ext cx="336717" cy="336717"/>
          </a:xfrm>
          <a:prstGeom prst="rect">
            <a:avLst/>
          </a:prstGeom>
        </p:spPr>
      </p:pic>
      <p:pic>
        <p:nvPicPr>
          <p:cNvPr id="1036" name="Picture 12" descr="Image result for undp png">
            <a:extLst>
              <a:ext uri="{FF2B5EF4-FFF2-40B4-BE49-F238E27FC236}">
                <a16:creationId xmlns:a16="http://schemas.microsoft.com/office/drawing/2014/main" id="{B1149EFE-493C-4CDE-A0E3-ECE0EC246C7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754529" y="3225111"/>
            <a:ext cx="424083" cy="8481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3E1FFD9F-AA59-49D7-88ED-87C3F74E44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9476" y="2807145"/>
            <a:ext cx="336717" cy="336717"/>
          </a:xfrm>
          <a:prstGeom prst="rect">
            <a:avLst/>
          </a:prstGeom>
        </p:spPr>
      </p:pic>
      <p:pic>
        <p:nvPicPr>
          <p:cNvPr id="3" name="Picture 6" descr="Image result for escap png">
            <a:extLst>
              <a:ext uri="{FF2B5EF4-FFF2-40B4-BE49-F238E27FC236}">
                <a16:creationId xmlns:a16="http://schemas.microsoft.com/office/drawing/2014/main" id="{13D0391C-30BC-4D7F-9B3D-41E287E183C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969124" y="3672076"/>
            <a:ext cx="538163" cy="5381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F2B8439-4C30-43F2-B9AA-BAE28C3280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4409" y="3773429"/>
            <a:ext cx="335460" cy="335460"/>
          </a:xfrm>
          <a:prstGeom prst="rect">
            <a:avLst/>
          </a:prstGeom>
        </p:spPr>
      </p:pic>
      <p:pic>
        <p:nvPicPr>
          <p:cNvPr id="5" name="Picture 8" descr="Image result for uneca png">
            <a:extLst>
              <a:ext uri="{FF2B5EF4-FFF2-40B4-BE49-F238E27FC236}">
                <a16:creationId xmlns:a16="http://schemas.microsoft.com/office/drawing/2014/main" id="{DA30EDEA-BB4F-4BC6-AD82-2C4F800DBE1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115045" y="5842971"/>
            <a:ext cx="646331" cy="6463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1593C03-3356-46B7-A90A-B75FD74D3F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33735" y="3941157"/>
            <a:ext cx="336717" cy="336717"/>
          </a:xfrm>
          <a:prstGeom prst="rect">
            <a:avLst/>
          </a:prstGeom>
        </p:spPr>
      </p:pic>
      <p:pic>
        <p:nvPicPr>
          <p:cNvPr id="6" name="Picture 10" descr="United Nations Economic and Social Commission for Western Asia">
            <a:extLst>
              <a:ext uri="{FF2B5EF4-FFF2-40B4-BE49-F238E27FC236}">
                <a16:creationId xmlns:a16="http://schemas.microsoft.com/office/drawing/2014/main" id="{D944BA11-6FFD-4268-98FA-32389542D1B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870676" y="4388348"/>
            <a:ext cx="530720" cy="8609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11376A38-6F02-4FBB-A90D-1595824825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07458" y="3056753"/>
            <a:ext cx="336717" cy="336717"/>
          </a:xfrm>
          <a:prstGeom prst="rect">
            <a:avLst/>
          </a:prstGeom>
        </p:spPr>
      </p:pic>
      <p:pic>
        <p:nvPicPr>
          <p:cNvPr id="7" name="Picture 12" descr="Image result for unece png">
            <a:extLst>
              <a:ext uri="{FF2B5EF4-FFF2-40B4-BE49-F238E27FC236}">
                <a16:creationId xmlns:a16="http://schemas.microsoft.com/office/drawing/2014/main" id="{82EDB305-BF31-4516-8748-BB746A00593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269267" y="4818821"/>
            <a:ext cx="639614" cy="6396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8E175E9A-E06B-4863-BD9C-C830C65EE6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66862" y="2572774"/>
            <a:ext cx="336718" cy="336718"/>
          </a:xfrm>
          <a:prstGeom prst="rect">
            <a:avLst/>
          </a:prstGeom>
        </p:spPr>
      </p:pic>
      <p:cxnSp>
        <p:nvCxnSpPr>
          <p:cNvPr id="9" name="Straight Arrow Connector 8">
            <a:extLst>
              <a:ext uri="{FF2B5EF4-FFF2-40B4-BE49-F238E27FC236}">
                <a16:creationId xmlns:a16="http://schemas.microsoft.com/office/drawing/2014/main" id="{F0CC4959-1D26-4C0D-B5F0-A27785B1E5A0}"/>
              </a:ext>
            </a:extLst>
          </p:cNvPr>
          <p:cNvCxnSpPr>
            <a:cxnSpLocks/>
            <a:stCxn id="23" idx="2"/>
          </p:cNvCxnSpPr>
          <p:nvPr/>
        </p:nvCxnSpPr>
        <p:spPr>
          <a:xfrm>
            <a:off x="6775817" y="3393470"/>
            <a:ext cx="1093910" cy="9948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79F29E8-1048-4DFC-9797-A773E3F35313}"/>
              </a:ext>
            </a:extLst>
          </p:cNvPr>
          <p:cNvCxnSpPr>
            <a:cxnSpLocks/>
          </p:cNvCxnSpPr>
          <p:nvPr/>
        </p:nvCxnSpPr>
        <p:spPr>
          <a:xfrm>
            <a:off x="3407834" y="3136143"/>
            <a:ext cx="251190" cy="315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8EF868-20A9-4ADA-AA1F-794359A205C6}"/>
              </a:ext>
            </a:extLst>
          </p:cNvPr>
          <p:cNvCxnSpPr>
            <a:cxnSpLocks/>
            <a:endCxn id="1026" idx="3"/>
          </p:cNvCxnSpPr>
          <p:nvPr/>
        </p:nvCxnSpPr>
        <p:spPr>
          <a:xfrm flipH="1">
            <a:off x="5373293" y="2990684"/>
            <a:ext cx="384140" cy="2388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617A5F-1F2C-408D-88FB-556AF73E2866}"/>
              </a:ext>
            </a:extLst>
          </p:cNvPr>
          <p:cNvCxnSpPr>
            <a:cxnSpLocks/>
          </p:cNvCxnSpPr>
          <p:nvPr/>
        </p:nvCxnSpPr>
        <p:spPr>
          <a:xfrm flipV="1">
            <a:off x="8761376" y="3941157"/>
            <a:ext cx="1085237" cy="1677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103D288C-0981-4831-8513-ED3CA0B0FB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2761" y="4164976"/>
            <a:ext cx="336717" cy="336717"/>
          </a:xfrm>
          <a:prstGeom prst="rect">
            <a:avLst/>
          </a:prstGeom>
        </p:spPr>
      </p:pic>
      <p:cxnSp>
        <p:nvCxnSpPr>
          <p:cNvPr id="39" name="Straight Arrow Connector 38">
            <a:extLst>
              <a:ext uri="{FF2B5EF4-FFF2-40B4-BE49-F238E27FC236}">
                <a16:creationId xmlns:a16="http://schemas.microsoft.com/office/drawing/2014/main" id="{B321ECF8-9FA8-41E2-B250-125B558774A2}"/>
              </a:ext>
            </a:extLst>
          </p:cNvPr>
          <p:cNvCxnSpPr>
            <a:cxnSpLocks/>
          </p:cNvCxnSpPr>
          <p:nvPr/>
        </p:nvCxnSpPr>
        <p:spPr>
          <a:xfrm>
            <a:off x="6721435" y="4501693"/>
            <a:ext cx="751575" cy="12356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0155951-264E-49A6-8F4D-34B0FFC470F9}"/>
              </a:ext>
            </a:extLst>
          </p:cNvPr>
          <p:cNvCxnSpPr>
            <a:cxnSpLocks/>
          </p:cNvCxnSpPr>
          <p:nvPr/>
        </p:nvCxnSpPr>
        <p:spPr>
          <a:xfrm flipH="1">
            <a:off x="5588069" y="2909492"/>
            <a:ext cx="347152" cy="1840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A232812-ACCF-4DCD-80F4-37A1BD43898A}"/>
              </a:ext>
            </a:extLst>
          </p:cNvPr>
          <p:cNvCxnSpPr>
            <a:cxnSpLocks/>
            <a:stCxn id="21" idx="2"/>
          </p:cNvCxnSpPr>
          <p:nvPr/>
        </p:nvCxnSpPr>
        <p:spPr>
          <a:xfrm>
            <a:off x="6902094" y="4277874"/>
            <a:ext cx="1365336" cy="14828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E73883B-C164-4C9F-AC69-B9EDA2CE7251}"/>
              </a:ext>
            </a:extLst>
          </p:cNvPr>
          <p:cNvCxnSpPr>
            <a:cxnSpLocks/>
            <a:stCxn id="25" idx="2"/>
          </p:cNvCxnSpPr>
          <p:nvPr/>
        </p:nvCxnSpPr>
        <p:spPr>
          <a:xfrm flipH="1">
            <a:off x="4617145" y="2909492"/>
            <a:ext cx="1318076" cy="28278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D9B96CF-09D7-4475-B33F-3A929017A0E0}"/>
              </a:ext>
            </a:extLst>
          </p:cNvPr>
          <p:cNvCxnSpPr>
            <a:cxnSpLocks/>
            <a:stCxn id="69" idx="2"/>
          </p:cNvCxnSpPr>
          <p:nvPr/>
        </p:nvCxnSpPr>
        <p:spPr>
          <a:xfrm flipH="1">
            <a:off x="2835933" y="5544946"/>
            <a:ext cx="697496" cy="2788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6CD7842-F1E2-472B-B146-E62F7E29CFEE}"/>
              </a:ext>
            </a:extLst>
          </p:cNvPr>
          <p:cNvCxnSpPr>
            <a:cxnSpLocks/>
            <a:stCxn id="65" idx="2"/>
          </p:cNvCxnSpPr>
          <p:nvPr/>
        </p:nvCxnSpPr>
        <p:spPr>
          <a:xfrm>
            <a:off x="6083125" y="2940043"/>
            <a:ext cx="278600" cy="2714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D667CBE-1BA0-4633-8AF0-37886F9CF893}"/>
              </a:ext>
            </a:extLst>
          </p:cNvPr>
          <p:cNvSpPr/>
          <p:nvPr/>
        </p:nvSpPr>
        <p:spPr>
          <a:xfrm>
            <a:off x="350167" y="328102"/>
            <a:ext cx="11506825" cy="523220"/>
          </a:xfrm>
          <a:prstGeom prst="rect">
            <a:avLst/>
          </a:prstGeom>
        </p:spPr>
        <p:txBody>
          <a:bodyPr wrap="square">
            <a:spAutoFit/>
          </a:bodyPr>
          <a:lstStyle/>
          <a:p>
            <a:r>
              <a:rPr lang="en-GB" sz="2800" dirty="0">
                <a:latin typeface="Franklin Gothic Demi" panose="020B0703020102020204" pitchFamily="34" charset="0"/>
                <a:ea typeface="Calibri" panose="020F0502020204030204" pitchFamily="34" charset="0"/>
                <a:cs typeface="Times New Roman" panose="02020603050405020304" pitchFamily="18" charset="0"/>
              </a:rPr>
              <a:t>Des </a:t>
            </a:r>
            <a:r>
              <a:rPr lang="en-GB" sz="2800" dirty="0" err="1">
                <a:latin typeface="Franklin Gothic Demi" panose="020B0703020102020204" pitchFamily="34" charset="0"/>
                <a:ea typeface="Calibri" panose="020F0502020204030204" pitchFamily="34" charset="0"/>
                <a:cs typeface="Times New Roman" panose="02020603050405020304" pitchFamily="18" charset="0"/>
              </a:rPr>
              <a:t>agences</a:t>
            </a:r>
            <a:r>
              <a:rPr lang="en-GB" sz="2800" dirty="0">
                <a:latin typeface="Franklin Gothic Demi" panose="020B0703020102020204" pitchFamily="34" charset="0"/>
                <a:ea typeface="Calibri" panose="020F0502020204030204" pitchFamily="34" charset="0"/>
                <a:cs typeface="Times New Roman" panose="02020603050405020304" pitchFamily="18" charset="0"/>
              </a:rPr>
              <a:t> </a:t>
            </a:r>
            <a:r>
              <a:rPr lang="en-GB" sz="2800" dirty="0" err="1">
                <a:latin typeface="Franklin Gothic Demi" panose="020B0703020102020204" pitchFamily="34" charset="0"/>
                <a:ea typeface="Calibri" panose="020F0502020204030204" pitchFamily="34" charset="0"/>
                <a:cs typeface="Times New Roman" panose="02020603050405020304" pitchFamily="18" charset="0"/>
              </a:rPr>
              <a:t>clés</a:t>
            </a:r>
            <a:r>
              <a:rPr lang="en-GB" sz="2800" dirty="0">
                <a:latin typeface="Franklin Gothic Demi" panose="020B0703020102020204" pitchFamily="34" charset="0"/>
                <a:ea typeface="Calibri" panose="020F0502020204030204" pitchFamily="34" charset="0"/>
                <a:cs typeface="Times New Roman" panose="02020603050405020304" pitchFamily="18" charset="0"/>
              </a:rPr>
              <a:t> de </a:t>
            </a:r>
            <a:r>
              <a:rPr lang="en-GB" sz="2800" dirty="0" err="1">
                <a:latin typeface="Franklin Gothic Demi" panose="020B0703020102020204" pitchFamily="34" charset="0"/>
                <a:ea typeface="Calibri" panose="020F0502020204030204" pitchFamily="34" charset="0"/>
                <a:cs typeface="Times New Roman" panose="02020603050405020304" pitchFamily="18" charset="0"/>
              </a:rPr>
              <a:t>l’ONU</a:t>
            </a:r>
            <a:r>
              <a:rPr lang="en-GB" sz="2800" dirty="0">
                <a:latin typeface="Franklin Gothic Demi" panose="020B0703020102020204" pitchFamily="34" charset="0"/>
                <a:ea typeface="Calibri" panose="020F0502020204030204" pitchFamily="34" charset="0"/>
                <a:cs typeface="Times New Roman" panose="02020603050405020304" pitchFamily="18" charset="0"/>
              </a:rPr>
              <a:t> qui </a:t>
            </a:r>
            <a:r>
              <a:rPr lang="en-GB" sz="2800" dirty="0" err="1">
                <a:latin typeface="Franklin Gothic Demi" panose="020B0703020102020204" pitchFamily="34" charset="0"/>
                <a:ea typeface="Calibri" panose="020F0502020204030204" pitchFamily="34" charset="0"/>
                <a:cs typeface="Times New Roman" panose="02020603050405020304" pitchFamily="18" charset="0"/>
              </a:rPr>
              <a:t>travaillent</a:t>
            </a:r>
            <a:r>
              <a:rPr lang="en-GB" sz="2800" dirty="0">
                <a:latin typeface="Franklin Gothic Demi" panose="020B0703020102020204" pitchFamily="34" charset="0"/>
                <a:ea typeface="Calibri" panose="020F0502020204030204" pitchFamily="34" charset="0"/>
                <a:cs typeface="Times New Roman" panose="02020603050405020304" pitchFamily="18" charset="0"/>
              </a:rPr>
              <a:t> sur les ODD en focus en 2019</a:t>
            </a:r>
            <a:endParaRPr lang="en-GB" sz="2800" dirty="0">
              <a:latin typeface="Franklin Gothic Demi" panose="020B0703020102020204" pitchFamily="34" charset="0"/>
            </a:endParaRPr>
          </a:p>
        </p:txBody>
      </p:sp>
    </p:spTree>
    <p:extLst>
      <p:ext uri="{BB962C8B-B14F-4D97-AF65-F5344CB8AC3E}">
        <p14:creationId xmlns:p14="http://schemas.microsoft.com/office/powerpoint/2010/main" val="10548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0F33A8-5A6C-4EDD-A06A-49AF4625F7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DF7561E2-744B-4AEE-886B-CAEF6890ED4B}"/>
              </a:ext>
            </a:extLst>
          </p:cNvPr>
          <p:cNvSpPr/>
          <p:nvPr/>
        </p:nvSpPr>
        <p:spPr>
          <a:xfrm>
            <a:off x="228599" y="213249"/>
            <a:ext cx="8458201" cy="1754326"/>
          </a:xfrm>
          <a:prstGeom prst="rect">
            <a:avLst/>
          </a:prstGeom>
        </p:spPr>
        <p:txBody>
          <a:bodyPr wrap="square">
            <a:spAutoFit/>
          </a:bodyPr>
          <a:lstStyle/>
          <a:p>
            <a:pPr>
              <a:spcBef>
                <a:spcPts val="600"/>
              </a:spcBef>
            </a:pPr>
            <a:r>
              <a:rPr lang="en-GB" sz="3600" dirty="0" err="1">
                <a:solidFill>
                  <a:schemeClr val="bg1"/>
                </a:solidFill>
                <a:highlight>
                  <a:srgbClr val="E15436"/>
                </a:highlight>
                <a:latin typeface="Franklin Gothic Demi" panose="020B0703020102020204" pitchFamily="34" charset="0"/>
              </a:rPr>
              <a:t>L’importance</a:t>
            </a:r>
            <a:r>
              <a:rPr lang="en-GB" sz="3600" dirty="0">
                <a:solidFill>
                  <a:schemeClr val="bg1"/>
                </a:solidFill>
                <a:highlight>
                  <a:srgbClr val="E15436"/>
                </a:highlight>
                <a:latin typeface="Franklin Gothic Demi" panose="020B0703020102020204" pitchFamily="34" charset="0"/>
              </a:rPr>
              <a:t> de </a:t>
            </a:r>
            <a:r>
              <a:rPr lang="en-GB" sz="3600" dirty="0" err="1">
                <a:solidFill>
                  <a:schemeClr val="bg1"/>
                </a:solidFill>
                <a:highlight>
                  <a:srgbClr val="E15436"/>
                </a:highlight>
                <a:latin typeface="Franklin Gothic Demi" panose="020B0703020102020204" pitchFamily="34" charset="0"/>
              </a:rPr>
              <a:t>l’accès</a:t>
            </a:r>
            <a:r>
              <a:rPr lang="en-GB" sz="3600" dirty="0">
                <a:solidFill>
                  <a:schemeClr val="bg1"/>
                </a:solidFill>
                <a:highlight>
                  <a:srgbClr val="E15436"/>
                </a:highlight>
                <a:latin typeface="Franklin Gothic Demi" panose="020B0703020102020204" pitchFamily="34" charset="0"/>
              </a:rPr>
              <a:t> à </a:t>
            </a:r>
            <a:r>
              <a:rPr lang="en-GB" sz="3600" dirty="0" err="1">
                <a:solidFill>
                  <a:schemeClr val="bg1"/>
                </a:solidFill>
                <a:highlight>
                  <a:srgbClr val="E15436"/>
                </a:highlight>
                <a:latin typeface="Franklin Gothic Demi" panose="020B0703020102020204" pitchFamily="34" charset="0"/>
              </a:rPr>
              <a:t>l’information</a:t>
            </a:r>
            <a:r>
              <a:rPr lang="en-GB" sz="3600" dirty="0">
                <a:solidFill>
                  <a:schemeClr val="bg1"/>
                </a:solidFill>
                <a:highlight>
                  <a:srgbClr val="E15436"/>
                </a:highlight>
                <a:latin typeface="Franklin Gothic Demi" panose="020B0703020102020204" pitchFamily="34" charset="0"/>
              </a:rPr>
              <a:t> pour realiser le </a:t>
            </a:r>
            <a:r>
              <a:rPr lang="en-GB" sz="3600" dirty="0" err="1">
                <a:solidFill>
                  <a:schemeClr val="bg1"/>
                </a:solidFill>
                <a:highlight>
                  <a:srgbClr val="E15436"/>
                </a:highlight>
                <a:latin typeface="Franklin Gothic Demi" panose="020B0703020102020204" pitchFamily="34" charset="0"/>
              </a:rPr>
              <a:t>développement</a:t>
            </a:r>
            <a:r>
              <a:rPr lang="en-GB" sz="3600" dirty="0">
                <a:solidFill>
                  <a:schemeClr val="bg1"/>
                </a:solidFill>
                <a:highlight>
                  <a:srgbClr val="E15436"/>
                </a:highlight>
                <a:latin typeface="Franklin Gothic Demi" panose="020B0703020102020204" pitchFamily="34" charset="0"/>
              </a:rPr>
              <a:t> durable en </a:t>
            </a:r>
            <a:r>
              <a:rPr lang="en-GB" sz="3600" dirty="0" err="1">
                <a:solidFill>
                  <a:schemeClr val="bg1"/>
                </a:solidFill>
                <a:highlight>
                  <a:srgbClr val="E15436"/>
                </a:highlight>
                <a:latin typeface="Franklin Gothic Demi" panose="020B0703020102020204" pitchFamily="34" charset="0"/>
              </a:rPr>
              <a:t>Amérique</a:t>
            </a:r>
            <a:r>
              <a:rPr lang="en-GB" sz="3600" dirty="0">
                <a:solidFill>
                  <a:schemeClr val="bg1"/>
                </a:solidFill>
                <a:highlight>
                  <a:srgbClr val="E15436"/>
                </a:highlight>
                <a:latin typeface="Franklin Gothic Demi" panose="020B0703020102020204" pitchFamily="34" charset="0"/>
              </a:rPr>
              <a:t> </a:t>
            </a:r>
            <a:r>
              <a:rPr lang="en-GB" sz="3600" dirty="0" err="1">
                <a:solidFill>
                  <a:schemeClr val="bg1"/>
                </a:solidFill>
                <a:highlight>
                  <a:srgbClr val="E15436"/>
                </a:highlight>
                <a:latin typeface="Franklin Gothic Demi" panose="020B0703020102020204" pitchFamily="34" charset="0"/>
              </a:rPr>
              <a:t>latine</a:t>
            </a:r>
            <a:r>
              <a:rPr lang="en-GB" sz="3600" dirty="0">
                <a:solidFill>
                  <a:schemeClr val="bg1"/>
                </a:solidFill>
                <a:highlight>
                  <a:srgbClr val="E15436"/>
                </a:highlight>
                <a:latin typeface="Franklin Gothic Demi" panose="020B0703020102020204" pitchFamily="34" charset="0"/>
              </a:rPr>
              <a:t> et aux </a:t>
            </a:r>
            <a:r>
              <a:rPr lang="en-GB" sz="3600" dirty="0" err="1">
                <a:solidFill>
                  <a:schemeClr val="bg1"/>
                </a:solidFill>
                <a:highlight>
                  <a:srgbClr val="E15436"/>
                </a:highlight>
                <a:latin typeface="Franklin Gothic Demi" panose="020B0703020102020204" pitchFamily="34" charset="0"/>
              </a:rPr>
              <a:t>Caraibes</a:t>
            </a:r>
            <a:endParaRPr lang="en-GB" sz="3600" dirty="0">
              <a:solidFill>
                <a:schemeClr val="bg1"/>
              </a:solidFill>
              <a:highlight>
                <a:srgbClr val="E15436"/>
              </a:highlight>
              <a:latin typeface="Franklin Gothic Demi" panose="020B0703020102020204" pitchFamily="34" charset="0"/>
            </a:endParaRPr>
          </a:p>
        </p:txBody>
      </p:sp>
      <p:sp>
        <p:nvSpPr>
          <p:cNvPr id="5" name="Rectangle 4">
            <a:extLst>
              <a:ext uri="{FF2B5EF4-FFF2-40B4-BE49-F238E27FC236}">
                <a16:creationId xmlns:a16="http://schemas.microsoft.com/office/drawing/2014/main" id="{DDA02573-F0FA-473D-9925-5056F958CC76}"/>
              </a:ext>
            </a:extLst>
          </p:cNvPr>
          <p:cNvSpPr/>
          <p:nvPr/>
        </p:nvSpPr>
        <p:spPr>
          <a:xfrm>
            <a:off x="3047624" y="5444422"/>
            <a:ext cx="8948058" cy="1200329"/>
          </a:xfrm>
          <a:prstGeom prst="rect">
            <a:avLst/>
          </a:prstGeom>
        </p:spPr>
        <p:txBody>
          <a:bodyPr wrap="square">
            <a:spAutoFit/>
          </a:bodyPr>
          <a:lstStyle/>
          <a:p>
            <a:pPr algn="r"/>
            <a:r>
              <a:rPr lang="fr-FR" dirty="0">
                <a:solidFill>
                  <a:schemeClr val="bg1"/>
                </a:solidFill>
                <a:latin typeface="Franklin Gothic Demi" panose="020B0703020102020204" pitchFamily="34" charset="0"/>
              </a:rPr>
              <a:t>Evènement parallèle coorganisé par l’IFLA et la Bibliothèque Hernán Santa Cruz de la Commission économique pour les pays de l’Amérique et des Caraïbes, lors de la deuxième réunion du Forum des Pays de l’Amérique latine et des Caraïbes sur le développement durable</a:t>
            </a:r>
          </a:p>
        </p:txBody>
      </p:sp>
    </p:spTree>
    <p:extLst>
      <p:ext uri="{BB962C8B-B14F-4D97-AF65-F5344CB8AC3E}">
        <p14:creationId xmlns:p14="http://schemas.microsoft.com/office/powerpoint/2010/main" val="304471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657D8D0-941A-4A71-A876-FAE02C86C893}"/>
              </a:ext>
            </a:extLst>
          </p:cNvPr>
          <p:cNvPicPr>
            <a:picLocks noChangeAspect="1"/>
          </p:cNvPicPr>
          <p:nvPr/>
        </p:nvPicPr>
        <p:blipFill>
          <a:blip r:embed="rId3"/>
          <a:stretch>
            <a:fillRect/>
          </a:stretch>
        </p:blipFill>
        <p:spPr>
          <a:xfrm>
            <a:off x="5307823" y="636093"/>
            <a:ext cx="6636007" cy="5585813"/>
          </a:xfrm>
          <a:prstGeom prst="rect">
            <a:avLst/>
          </a:prstGeom>
          <a:effectLst>
            <a:outerShdw blurRad="292100" dist="50800" dir="2700000" algn="ctr" rotWithShape="0">
              <a:srgbClr val="000000">
                <a:alpha val="57000"/>
              </a:srgbClr>
            </a:outerShdw>
          </a:effectLst>
        </p:spPr>
      </p:pic>
      <p:pic>
        <p:nvPicPr>
          <p:cNvPr id="39" name="Picture 38">
            <a:extLst>
              <a:ext uri="{FF2B5EF4-FFF2-40B4-BE49-F238E27FC236}">
                <a16:creationId xmlns:a16="http://schemas.microsoft.com/office/drawing/2014/main" id="{E90B53F7-E8F4-4787-96E2-8426CCDEF736}"/>
              </a:ext>
            </a:extLst>
          </p:cNvPr>
          <p:cNvPicPr>
            <a:picLocks noChangeAspect="1"/>
          </p:cNvPicPr>
          <p:nvPr/>
        </p:nvPicPr>
        <p:blipFill>
          <a:blip r:embed="rId4"/>
          <a:stretch>
            <a:fillRect/>
          </a:stretch>
        </p:blipFill>
        <p:spPr>
          <a:xfrm>
            <a:off x="341205" y="275421"/>
            <a:ext cx="4637361" cy="6307157"/>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341363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0/05/UN_General_Assembly_hall.jpg">
            <a:extLst>
              <a:ext uri="{FF2B5EF4-FFF2-40B4-BE49-F238E27FC236}">
                <a16:creationId xmlns:a16="http://schemas.microsoft.com/office/drawing/2014/main" id="{931FFDE1-37E1-4D5E-8F7A-1B8E80BCB14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F0BFE2B-8FC2-4E86-A2C0-2F66A659615C}"/>
              </a:ext>
            </a:extLst>
          </p:cNvPr>
          <p:cNvSpPr/>
          <p:nvPr/>
        </p:nvSpPr>
        <p:spPr>
          <a:xfrm>
            <a:off x="568411" y="440997"/>
            <a:ext cx="8447903" cy="954107"/>
          </a:xfrm>
          <a:prstGeom prst="rect">
            <a:avLst/>
          </a:prstGeom>
        </p:spPr>
        <p:txBody>
          <a:bodyPr wrap="square">
            <a:spAutoFit/>
          </a:bodyPr>
          <a:lstStyle/>
          <a:p>
            <a:r>
              <a:rPr lang="fr-FR" sz="2800" dirty="0">
                <a:solidFill>
                  <a:schemeClr val="bg1"/>
                </a:solidFill>
                <a:latin typeface="Franklin Gothic Demi" panose="020B0703020102020204" pitchFamily="34" charset="0"/>
                <a:cs typeface="Times New Roman" panose="02020603050405020304" pitchFamily="18" charset="0"/>
              </a:rPr>
              <a:t>Les termes de </a:t>
            </a:r>
            <a:r>
              <a:rPr lang="fr-FR" sz="2800" dirty="0" err="1">
                <a:solidFill>
                  <a:schemeClr val="bg1"/>
                </a:solidFill>
                <a:latin typeface="Franklin Gothic Demi" panose="020B0703020102020204" pitchFamily="34" charset="0"/>
                <a:cs typeface="Times New Roman" panose="02020603050405020304" pitchFamily="18" charset="0"/>
              </a:rPr>
              <a:t>reference</a:t>
            </a:r>
            <a:r>
              <a:rPr lang="fr-FR" sz="2800" dirty="0">
                <a:solidFill>
                  <a:schemeClr val="bg1"/>
                </a:solidFill>
                <a:latin typeface="Franklin Gothic Demi" panose="020B0703020102020204" pitchFamily="34" charset="0"/>
                <a:cs typeface="Times New Roman" panose="02020603050405020304" pitchFamily="18" charset="0"/>
              </a:rPr>
              <a:t> du </a:t>
            </a:r>
            <a:r>
              <a:rPr lang="fr-FR" sz="2800" dirty="0" err="1">
                <a:solidFill>
                  <a:schemeClr val="bg1"/>
                </a:solidFill>
                <a:latin typeface="Franklin Gothic Demi" panose="020B0703020102020204" pitchFamily="34" charset="0"/>
                <a:cs typeface="Times New Roman" panose="02020603050405020304" pitchFamily="18" charset="0"/>
              </a:rPr>
              <a:t>review</a:t>
            </a:r>
            <a:r>
              <a:rPr lang="fr-FR" sz="2800" dirty="0">
                <a:solidFill>
                  <a:schemeClr val="bg1"/>
                </a:solidFill>
                <a:latin typeface="Franklin Gothic Demi" panose="020B0703020102020204" pitchFamily="34" charset="0"/>
                <a:cs typeface="Times New Roman" panose="02020603050405020304" pitchFamily="18" charset="0"/>
              </a:rPr>
              <a:t> de l’Agenda 2030 seront définis en 2019</a:t>
            </a:r>
          </a:p>
        </p:txBody>
      </p:sp>
      <p:sp>
        <p:nvSpPr>
          <p:cNvPr id="5" name="Rectangle 4">
            <a:extLst>
              <a:ext uri="{FF2B5EF4-FFF2-40B4-BE49-F238E27FC236}">
                <a16:creationId xmlns:a16="http://schemas.microsoft.com/office/drawing/2014/main" id="{66675F03-639E-4FD8-A915-B332D4508D1D}"/>
              </a:ext>
            </a:extLst>
          </p:cNvPr>
          <p:cNvSpPr/>
          <p:nvPr/>
        </p:nvSpPr>
        <p:spPr>
          <a:xfrm>
            <a:off x="568411" y="1836101"/>
            <a:ext cx="9182502" cy="1384995"/>
          </a:xfrm>
          <a:prstGeom prst="rect">
            <a:avLst/>
          </a:prstGeom>
        </p:spPr>
        <p:txBody>
          <a:bodyPr wrap="square">
            <a:spAutoFit/>
          </a:bodyPr>
          <a:lstStyle/>
          <a:p>
            <a:r>
              <a:rPr lang="en-GB" sz="2800" dirty="0">
                <a:solidFill>
                  <a:schemeClr val="bg1"/>
                </a:solidFill>
                <a:latin typeface="Franklin Gothic Demi" panose="020B0703020102020204" pitchFamily="34" charset="0"/>
                <a:cs typeface="Times New Roman" panose="02020603050405020304" pitchFamily="18" charset="0"/>
              </a:rPr>
              <a:t>Nous </a:t>
            </a:r>
            <a:r>
              <a:rPr lang="en-GB" sz="2800" dirty="0" err="1">
                <a:solidFill>
                  <a:schemeClr val="bg1"/>
                </a:solidFill>
                <a:latin typeface="Franklin Gothic Demi" panose="020B0703020102020204" pitchFamily="34" charset="0"/>
                <a:cs typeface="Times New Roman" panose="02020603050405020304" pitchFamily="18" charset="0"/>
              </a:rPr>
              <a:t>devons</a:t>
            </a:r>
            <a:r>
              <a:rPr lang="en-GB" sz="2800" dirty="0">
                <a:solidFill>
                  <a:schemeClr val="bg1"/>
                </a:solidFill>
                <a:latin typeface="Franklin Gothic Demi" panose="020B0703020102020204" pitchFamily="34" charset="0"/>
                <a:cs typeface="Times New Roman" panose="02020603050405020304" pitchFamily="18" charset="0"/>
              </a:rPr>
              <a:t> defender </a:t>
            </a:r>
            <a:r>
              <a:rPr lang="en-GB" sz="2800" dirty="0" err="1">
                <a:solidFill>
                  <a:schemeClr val="bg1"/>
                </a:solidFill>
                <a:highlight>
                  <a:srgbClr val="E15436"/>
                </a:highlight>
                <a:latin typeface="Franklin Gothic Demi" panose="020B0703020102020204" pitchFamily="34" charset="0"/>
                <a:cs typeface="Times New Roman" panose="02020603050405020304" pitchFamily="18" charset="0"/>
              </a:rPr>
              <a:t>l’accès</a:t>
            </a:r>
            <a:r>
              <a:rPr lang="en-GB" sz="2800" dirty="0">
                <a:solidFill>
                  <a:schemeClr val="bg1"/>
                </a:solidFill>
                <a:highlight>
                  <a:srgbClr val="E15436"/>
                </a:highlight>
                <a:latin typeface="Franklin Gothic Demi" panose="020B0703020102020204" pitchFamily="34" charset="0"/>
                <a:cs typeface="Times New Roman" panose="02020603050405020304" pitchFamily="18" charset="0"/>
              </a:rPr>
              <a:t> à </a:t>
            </a:r>
            <a:r>
              <a:rPr lang="en-GB" sz="2800" dirty="0" err="1">
                <a:solidFill>
                  <a:schemeClr val="bg1"/>
                </a:solidFill>
                <a:highlight>
                  <a:srgbClr val="E15436"/>
                </a:highlight>
                <a:latin typeface="Franklin Gothic Demi" panose="020B0703020102020204" pitchFamily="34" charset="0"/>
                <a:cs typeface="Times New Roman" panose="02020603050405020304" pitchFamily="18" charset="0"/>
              </a:rPr>
              <a:t>l’information</a:t>
            </a:r>
            <a:r>
              <a:rPr lang="en-GB" sz="2800" dirty="0">
                <a:solidFill>
                  <a:schemeClr val="bg1"/>
                </a:solidFill>
                <a:latin typeface="Franklin Gothic Demi" panose="020B0703020102020204" pitchFamily="34" charset="0"/>
                <a:cs typeface="Times New Roman" panose="02020603050405020304" pitchFamily="18" charset="0"/>
              </a:rPr>
              <a:t>, </a:t>
            </a:r>
            <a:r>
              <a:rPr lang="en-GB" sz="2800" dirty="0" err="1">
                <a:solidFill>
                  <a:schemeClr val="bg1"/>
                </a:solidFill>
                <a:latin typeface="Franklin Gothic Demi" panose="020B0703020102020204" pitchFamily="34" charset="0"/>
                <a:cs typeface="Times New Roman" panose="02020603050405020304" pitchFamily="18" charset="0"/>
              </a:rPr>
              <a:t>promouvoir</a:t>
            </a:r>
            <a:r>
              <a:rPr lang="en-GB" sz="2800" dirty="0">
                <a:solidFill>
                  <a:schemeClr val="bg1"/>
                </a:solidFill>
                <a:latin typeface="Franklin Gothic Demi" panose="020B0703020102020204" pitchFamily="34" charset="0"/>
                <a:cs typeface="Times New Roman" panose="02020603050405020304" pitchFamily="18" charset="0"/>
              </a:rPr>
              <a:t> </a:t>
            </a:r>
            <a:r>
              <a:rPr lang="en-GB" sz="2800" dirty="0">
                <a:solidFill>
                  <a:schemeClr val="bg1"/>
                </a:solidFill>
                <a:highlight>
                  <a:srgbClr val="E15436"/>
                </a:highlight>
                <a:latin typeface="Franklin Gothic Demi" panose="020B0703020102020204" pitchFamily="34" charset="0"/>
                <a:cs typeface="Times New Roman" panose="02020603050405020304" pitchFamily="18" charset="0"/>
              </a:rPr>
              <a:t>la culture</a:t>
            </a:r>
            <a:r>
              <a:rPr lang="en-GB" sz="2800" dirty="0">
                <a:solidFill>
                  <a:schemeClr val="bg1"/>
                </a:solidFill>
                <a:latin typeface="Franklin Gothic Demi" panose="020B0703020102020204" pitchFamily="34" charset="0"/>
                <a:cs typeface="Times New Roman" panose="02020603050405020304" pitchFamily="18" charset="0"/>
              </a:rPr>
              <a:t>, et </a:t>
            </a:r>
            <a:r>
              <a:rPr lang="en-GB" sz="2800" dirty="0" err="1">
                <a:solidFill>
                  <a:schemeClr val="bg1"/>
                </a:solidFill>
                <a:latin typeface="Franklin Gothic Demi" panose="020B0703020102020204" pitchFamily="34" charset="0"/>
                <a:cs typeface="Times New Roman" panose="02020603050405020304" pitchFamily="18" charset="0"/>
              </a:rPr>
              <a:t>élaborer</a:t>
            </a:r>
            <a:r>
              <a:rPr lang="en-GB" sz="2800" dirty="0">
                <a:solidFill>
                  <a:schemeClr val="bg1"/>
                </a:solidFill>
                <a:latin typeface="Franklin Gothic Demi" panose="020B0703020102020204" pitchFamily="34" charset="0"/>
                <a:cs typeface="Times New Roman" panose="02020603050405020304" pitchFamily="18" charset="0"/>
              </a:rPr>
              <a:t> </a:t>
            </a:r>
            <a:r>
              <a:rPr lang="en-GB" sz="2800" dirty="0" err="1">
                <a:solidFill>
                  <a:schemeClr val="bg1"/>
                </a:solidFill>
                <a:latin typeface="Franklin Gothic Demi" panose="020B0703020102020204" pitchFamily="34" charset="0"/>
                <a:cs typeface="Times New Roman" panose="02020603050405020304" pitchFamily="18" charset="0"/>
              </a:rPr>
              <a:t>une</a:t>
            </a:r>
            <a:r>
              <a:rPr lang="en-GB" sz="2800" dirty="0">
                <a:solidFill>
                  <a:schemeClr val="bg1"/>
                </a:solidFill>
                <a:latin typeface="Franklin Gothic Demi" panose="020B0703020102020204" pitchFamily="34" charset="0"/>
                <a:cs typeface="Times New Roman" panose="02020603050405020304" pitchFamily="18" charset="0"/>
              </a:rPr>
              <a:t> action </a:t>
            </a:r>
            <a:r>
              <a:rPr lang="en-GB" sz="2800" dirty="0" err="1">
                <a:solidFill>
                  <a:schemeClr val="bg1"/>
                </a:solidFill>
                <a:latin typeface="Franklin Gothic Demi" panose="020B0703020102020204" pitchFamily="34" charset="0"/>
                <a:cs typeface="Times New Roman" panose="02020603050405020304" pitchFamily="18" charset="0"/>
              </a:rPr>
              <a:t>publique</a:t>
            </a:r>
            <a:r>
              <a:rPr lang="en-GB" sz="2800" dirty="0">
                <a:solidFill>
                  <a:schemeClr val="bg1"/>
                </a:solidFill>
                <a:latin typeface="Franklin Gothic Demi" panose="020B0703020102020204" pitchFamily="34" charset="0"/>
                <a:cs typeface="Times New Roman" panose="02020603050405020304" pitchFamily="18" charset="0"/>
              </a:rPr>
              <a:t> – y </a:t>
            </a:r>
            <a:r>
              <a:rPr lang="en-GB" sz="2800" dirty="0" err="1">
                <a:solidFill>
                  <a:schemeClr val="bg1"/>
                </a:solidFill>
                <a:latin typeface="Franklin Gothic Demi" panose="020B0703020102020204" pitchFamily="34" charset="0"/>
                <a:cs typeface="Times New Roman" panose="02020603050405020304" pitchFamily="18" charset="0"/>
              </a:rPr>
              <a:t>compris</a:t>
            </a:r>
            <a:r>
              <a:rPr lang="en-GB" sz="2800" dirty="0">
                <a:solidFill>
                  <a:schemeClr val="bg1"/>
                </a:solidFill>
                <a:latin typeface="Franklin Gothic Demi" panose="020B0703020102020204" pitchFamily="34" charset="0"/>
                <a:cs typeface="Times New Roman" panose="02020603050405020304" pitchFamily="18" charset="0"/>
              </a:rPr>
              <a:t> au </a:t>
            </a:r>
            <a:r>
              <a:rPr lang="en-GB" sz="2800" dirty="0" err="1">
                <a:solidFill>
                  <a:schemeClr val="bg1"/>
                </a:solidFill>
                <a:latin typeface="Franklin Gothic Demi" panose="020B0703020102020204" pitchFamily="34" charset="0"/>
                <a:cs typeface="Times New Roman" panose="02020603050405020304" pitchFamily="18" charset="0"/>
              </a:rPr>
              <a:t>niveau</a:t>
            </a:r>
            <a:r>
              <a:rPr lang="en-GB" sz="2800" dirty="0">
                <a:solidFill>
                  <a:schemeClr val="bg1"/>
                </a:solidFill>
                <a:latin typeface="Franklin Gothic Demi" panose="020B0703020102020204" pitchFamily="34" charset="0"/>
                <a:cs typeface="Times New Roman" panose="02020603050405020304" pitchFamily="18" charset="0"/>
              </a:rPr>
              <a:t> de </a:t>
            </a:r>
            <a:r>
              <a:rPr lang="en-GB" sz="2800" dirty="0" err="1">
                <a:solidFill>
                  <a:schemeClr val="bg1"/>
                </a:solidFill>
                <a:latin typeface="Franklin Gothic Demi" panose="020B0703020102020204" pitchFamily="34" charset="0"/>
                <a:cs typeface="Times New Roman" panose="02020603050405020304" pitchFamily="18" charset="0"/>
              </a:rPr>
              <a:t>l’ONU</a:t>
            </a:r>
            <a:r>
              <a:rPr lang="en-GB" sz="2800" dirty="0">
                <a:solidFill>
                  <a:schemeClr val="bg1"/>
                </a:solidFill>
                <a:latin typeface="Franklin Gothic Demi" panose="020B0703020102020204" pitchFamily="34" charset="0"/>
                <a:cs typeface="Times New Roman" panose="02020603050405020304" pitchFamily="18" charset="0"/>
              </a:rPr>
              <a:t> – </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inclusive</a:t>
            </a:r>
          </a:p>
        </p:txBody>
      </p:sp>
      <p:sp>
        <p:nvSpPr>
          <p:cNvPr id="6" name="Rectangle 5">
            <a:extLst>
              <a:ext uri="{FF2B5EF4-FFF2-40B4-BE49-F238E27FC236}">
                <a16:creationId xmlns:a16="http://schemas.microsoft.com/office/drawing/2014/main" id="{AEF9EC47-65AA-4297-B550-5CE7F387211F}"/>
              </a:ext>
            </a:extLst>
          </p:cNvPr>
          <p:cNvSpPr/>
          <p:nvPr/>
        </p:nvSpPr>
        <p:spPr>
          <a:xfrm>
            <a:off x="128403" y="6417003"/>
            <a:ext cx="3985386" cy="261610"/>
          </a:xfrm>
          <a:prstGeom prst="rect">
            <a:avLst/>
          </a:prstGeom>
        </p:spPr>
        <p:txBody>
          <a:bodyPr wrap="none">
            <a:spAutoFit/>
          </a:bodyPr>
          <a:lstStyle/>
          <a:p>
            <a:pPr>
              <a:spcAft>
                <a:spcPts val="0"/>
              </a:spcAft>
            </a:pPr>
            <a:r>
              <a:rPr lang="en-GB" sz="1100" dirty="0">
                <a:solidFill>
                  <a:schemeClr val="bg1"/>
                </a:solidFill>
                <a:latin typeface="Franklin Gothic Demi" panose="020B0703020102020204" pitchFamily="34" charset="0"/>
                <a:ea typeface="Calibri" panose="020F0502020204030204" pitchFamily="34" charset="0"/>
              </a:rPr>
              <a:t>Photo: Patrick </a:t>
            </a:r>
            <a:r>
              <a:rPr lang="en-GB" sz="1100" dirty="0" err="1">
                <a:solidFill>
                  <a:schemeClr val="bg1"/>
                </a:solidFill>
                <a:latin typeface="Franklin Gothic Demi" panose="020B0703020102020204" pitchFamily="34" charset="0"/>
                <a:ea typeface="Calibri" panose="020F0502020204030204" pitchFamily="34" charset="0"/>
              </a:rPr>
              <a:t>Gruban</a:t>
            </a:r>
            <a:r>
              <a:rPr lang="en-GB" sz="1100" dirty="0">
                <a:solidFill>
                  <a:schemeClr val="bg1"/>
                </a:solidFill>
                <a:latin typeface="Franklin Gothic Demi" panose="020B0703020102020204" pitchFamily="34" charset="0"/>
                <a:ea typeface="Calibri" panose="020F0502020204030204" pitchFamily="34" charset="0"/>
              </a:rPr>
              <a:t>, CC-BY-SA 2.0, </a:t>
            </a:r>
            <a:r>
              <a:rPr lang="en-GB" sz="1100" u="sng" dirty="0">
                <a:solidFill>
                  <a:schemeClr val="bg1"/>
                </a:solidFill>
                <a:latin typeface="Franklin Gothic Demi" panose="020B07030201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https://bit.ly/1NPB4Ve</a:t>
            </a:r>
            <a:endParaRPr lang="en-GB" sz="1100" dirty="0">
              <a:solidFill>
                <a:schemeClr val="bg1"/>
              </a:solidFill>
              <a:latin typeface="Franklin Gothic Demi" panose="020B0703020102020204" pitchFamily="34" charset="0"/>
              <a:ea typeface="Calibri" panose="020F0502020204030204" pitchFamily="34" charset="0"/>
            </a:endParaRPr>
          </a:p>
        </p:txBody>
      </p:sp>
    </p:spTree>
    <p:extLst>
      <p:ext uri="{BB962C8B-B14F-4D97-AF65-F5344CB8AC3E}">
        <p14:creationId xmlns:p14="http://schemas.microsoft.com/office/powerpoint/2010/main" val="308905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C751A0-E591-4870-AC55-005135A5C7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279" y="0"/>
            <a:ext cx="5143500" cy="6858000"/>
          </a:xfrm>
          <a:prstGeom prst="rect">
            <a:avLst/>
          </a:prstGeom>
          <a:effectLst>
            <a:outerShdw blurRad="292100" dist="50800" dir="2700000" algn="ctr" rotWithShape="0">
              <a:srgbClr val="000000">
                <a:alpha val="57000"/>
              </a:srgbClr>
            </a:outerShdw>
          </a:effectLst>
        </p:spPr>
      </p:pic>
      <p:pic>
        <p:nvPicPr>
          <p:cNvPr id="7" name="Picture 6">
            <a:extLst>
              <a:ext uri="{FF2B5EF4-FFF2-40B4-BE49-F238E27FC236}">
                <a16:creationId xmlns:a16="http://schemas.microsoft.com/office/drawing/2014/main" id="{C66B6E7A-EBF2-40C5-AE94-5BAD4756D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9221" y="0"/>
            <a:ext cx="5143500" cy="6858000"/>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17586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EA73D-434F-47BB-9486-D2216A9E1728}"/>
              </a:ext>
            </a:extLst>
          </p:cNvPr>
          <p:cNvPicPr>
            <a:picLocks noChangeAspect="1"/>
          </p:cNvPicPr>
          <p:nvPr/>
        </p:nvPicPr>
        <p:blipFill>
          <a:blip r:embed="rId3"/>
          <a:stretch>
            <a:fillRect/>
          </a:stretch>
        </p:blipFill>
        <p:spPr>
          <a:xfrm>
            <a:off x="330920" y="3591879"/>
            <a:ext cx="9114258" cy="1474819"/>
          </a:xfrm>
          <a:prstGeom prst="rect">
            <a:avLst/>
          </a:prstGeom>
        </p:spPr>
      </p:pic>
      <p:pic>
        <p:nvPicPr>
          <p:cNvPr id="4" name="Picture 3">
            <a:extLst>
              <a:ext uri="{FF2B5EF4-FFF2-40B4-BE49-F238E27FC236}">
                <a16:creationId xmlns:a16="http://schemas.microsoft.com/office/drawing/2014/main" id="{C29EBF0D-9222-47FF-9F2E-D397D5B303EA}"/>
              </a:ext>
            </a:extLst>
          </p:cNvPr>
          <p:cNvPicPr>
            <a:picLocks noChangeAspect="1"/>
          </p:cNvPicPr>
          <p:nvPr/>
        </p:nvPicPr>
        <p:blipFill>
          <a:blip r:embed="rId4"/>
          <a:stretch>
            <a:fillRect/>
          </a:stretch>
        </p:blipFill>
        <p:spPr>
          <a:xfrm>
            <a:off x="2283084" y="548739"/>
            <a:ext cx="9037281" cy="1644267"/>
          </a:xfrm>
          <a:prstGeom prst="rect">
            <a:avLst/>
          </a:prstGeom>
        </p:spPr>
      </p:pic>
      <p:pic>
        <p:nvPicPr>
          <p:cNvPr id="6" name="Picture 5">
            <a:extLst>
              <a:ext uri="{FF2B5EF4-FFF2-40B4-BE49-F238E27FC236}">
                <a16:creationId xmlns:a16="http://schemas.microsoft.com/office/drawing/2014/main" id="{F6613547-A0A0-4312-8CF4-EED26C08A0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7548" y="2243806"/>
            <a:ext cx="1995167" cy="3440485"/>
          </a:xfrm>
          <a:prstGeom prst="rect">
            <a:avLst/>
          </a:prstGeom>
        </p:spPr>
      </p:pic>
      <p:pic>
        <p:nvPicPr>
          <p:cNvPr id="8" name="Picture 7">
            <a:extLst>
              <a:ext uri="{FF2B5EF4-FFF2-40B4-BE49-F238E27FC236}">
                <a16:creationId xmlns:a16="http://schemas.microsoft.com/office/drawing/2014/main" id="{7148C6A2-0D49-44C6-BB4C-F17DB05423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920" y="403373"/>
            <a:ext cx="1849794" cy="2862748"/>
          </a:xfrm>
          <a:prstGeom prst="rect">
            <a:avLst/>
          </a:prstGeom>
        </p:spPr>
      </p:pic>
    </p:spTree>
    <p:extLst>
      <p:ext uri="{BB962C8B-B14F-4D97-AF65-F5344CB8AC3E}">
        <p14:creationId xmlns:p14="http://schemas.microsoft.com/office/powerpoint/2010/main" val="208780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922EA36D-29C5-4F81-9392-2C25250E281C}"/>
              </a:ext>
            </a:extLst>
          </p:cNvPr>
          <p:cNvSpPr/>
          <p:nvPr/>
        </p:nvSpPr>
        <p:spPr>
          <a:xfrm>
            <a:off x="1866509" y="765927"/>
            <a:ext cx="1574274"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Sep 2018</a:t>
            </a:r>
          </a:p>
        </p:txBody>
      </p:sp>
      <p:sp>
        <p:nvSpPr>
          <p:cNvPr id="6" name="Arrow: Pentagon 5">
            <a:extLst>
              <a:ext uri="{FF2B5EF4-FFF2-40B4-BE49-F238E27FC236}">
                <a16:creationId xmlns:a16="http://schemas.microsoft.com/office/drawing/2014/main" id="{A4F167C7-441B-4713-81EC-8B025BE7C445}"/>
              </a:ext>
            </a:extLst>
          </p:cNvPr>
          <p:cNvSpPr/>
          <p:nvPr/>
        </p:nvSpPr>
        <p:spPr>
          <a:xfrm>
            <a:off x="3572759" y="786352"/>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Oct 2018</a:t>
            </a:r>
          </a:p>
        </p:txBody>
      </p:sp>
      <p:sp>
        <p:nvSpPr>
          <p:cNvPr id="7" name="Arrow: Pentagon 6">
            <a:extLst>
              <a:ext uri="{FF2B5EF4-FFF2-40B4-BE49-F238E27FC236}">
                <a16:creationId xmlns:a16="http://schemas.microsoft.com/office/drawing/2014/main" id="{1280BCAE-817F-4C9F-8C9A-6AF37A419FD9}"/>
              </a:ext>
            </a:extLst>
          </p:cNvPr>
          <p:cNvSpPr/>
          <p:nvPr/>
        </p:nvSpPr>
        <p:spPr>
          <a:xfrm>
            <a:off x="5222449" y="765926"/>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Nov-Dec 2018</a:t>
            </a:r>
          </a:p>
        </p:txBody>
      </p:sp>
      <p:sp>
        <p:nvSpPr>
          <p:cNvPr id="8" name="Arrow: Pentagon 7">
            <a:extLst>
              <a:ext uri="{FF2B5EF4-FFF2-40B4-BE49-F238E27FC236}">
                <a16:creationId xmlns:a16="http://schemas.microsoft.com/office/drawing/2014/main" id="{4FEA446E-63A7-4E8B-80D2-F07CFFF0F457}"/>
              </a:ext>
            </a:extLst>
          </p:cNvPr>
          <p:cNvSpPr/>
          <p:nvPr/>
        </p:nvSpPr>
        <p:spPr>
          <a:xfrm>
            <a:off x="6881565" y="786352"/>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Jan-Mar </a:t>
            </a:r>
          </a:p>
          <a:p>
            <a:pPr algn="ctr"/>
            <a:r>
              <a:rPr lang="en-GB" sz="1400" b="1" dirty="0">
                <a:solidFill>
                  <a:schemeClr val="tx1"/>
                </a:solidFill>
                <a:latin typeface="Century Gothic" panose="020B0502020202020204" pitchFamily="34" charset="0"/>
              </a:rPr>
              <a:t>2019</a:t>
            </a:r>
          </a:p>
        </p:txBody>
      </p:sp>
      <p:sp>
        <p:nvSpPr>
          <p:cNvPr id="9" name="Arrow: Pentagon 8">
            <a:extLst>
              <a:ext uri="{FF2B5EF4-FFF2-40B4-BE49-F238E27FC236}">
                <a16:creationId xmlns:a16="http://schemas.microsoft.com/office/drawing/2014/main" id="{A7780FD4-E9B1-45E0-AAF6-D824D481A978}"/>
              </a:ext>
            </a:extLst>
          </p:cNvPr>
          <p:cNvSpPr/>
          <p:nvPr/>
        </p:nvSpPr>
        <p:spPr>
          <a:xfrm>
            <a:off x="8540681" y="786352"/>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Mar-May 2019</a:t>
            </a:r>
          </a:p>
        </p:txBody>
      </p:sp>
      <p:sp>
        <p:nvSpPr>
          <p:cNvPr id="10" name="Arrow: Pentagon 9">
            <a:extLst>
              <a:ext uri="{FF2B5EF4-FFF2-40B4-BE49-F238E27FC236}">
                <a16:creationId xmlns:a16="http://schemas.microsoft.com/office/drawing/2014/main" id="{69AE6D77-8C7A-4532-95AE-62D6FEDB8905}"/>
              </a:ext>
            </a:extLst>
          </p:cNvPr>
          <p:cNvSpPr/>
          <p:nvPr/>
        </p:nvSpPr>
        <p:spPr>
          <a:xfrm>
            <a:off x="10162093" y="786352"/>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Jun-Jul </a:t>
            </a:r>
          </a:p>
          <a:p>
            <a:pPr algn="ctr"/>
            <a:r>
              <a:rPr lang="en-GB" sz="1400" b="1" dirty="0">
                <a:solidFill>
                  <a:schemeClr val="tx1"/>
                </a:solidFill>
                <a:latin typeface="Century Gothic" panose="020B0502020202020204" pitchFamily="34" charset="0"/>
              </a:rPr>
              <a:t>2019</a:t>
            </a:r>
          </a:p>
        </p:txBody>
      </p:sp>
      <p:sp>
        <p:nvSpPr>
          <p:cNvPr id="11" name="Callout: Right Arrow 10">
            <a:extLst>
              <a:ext uri="{FF2B5EF4-FFF2-40B4-BE49-F238E27FC236}">
                <a16:creationId xmlns:a16="http://schemas.microsoft.com/office/drawing/2014/main" id="{B7766598-6519-4E63-AFE5-9A210EC0ECE0}"/>
              </a:ext>
            </a:extLst>
          </p:cNvPr>
          <p:cNvSpPr/>
          <p:nvPr/>
        </p:nvSpPr>
        <p:spPr>
          <a:xfrm>
            <a:off x="197963" y="2937756"/>
            <a:ext cx="1621410" cy="798707"/>
          </a:xfrm>
          <a:prstGeom prst="rightArrowCallout">
            <a:avLst>
              <a:gd name="adj1" fmla="val 14630"/>
              <a:gd name="adj2" fmla="val 13889"/>
              <a:gd name="adj3" fmla="val 25000"/>
              <a:gd name="adj4" fmla="val 64977"/>
            </a:avLst>
          </a:prstGeom>
          <a:solidFill>
            <a:srgbClr val="FE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National Level</a:t>
            </a:r>
          </a:p>
        </p:txBody>
      </p:sp>
      <p:sp>
        <p:nvSpPr>
          <p:cNvPr id="12" name="Callout: Right Arrow 11">
            <a:extLst>
              <a:ext uri="{FF2B5EF4-FFF2-40B4-BE49-F238E27FC236}">
                <a16:creationId xmlns:a16="http://schemas.microsoft.com/office/drawing/2014/main" id="{D8E4109B-79AD-4A5E-AC42-F1ED8F512B4E}"/>
              </a:ext>
            </a:extLst>
          </p:cNvPr>
          <p:cNvSpPr/>
          <p:nvPr/>
        </p:nvSpPr>
        <p:spPr>
          <a:xfrm>
            <a:off x="197963" y="1461251"/>
            <a:ext cx="1621410" cy="1476499"/>
          </a:xfrm>
          <a:prstGeom prst="rightArrowCallout">
            <a:avLst>
              <a:gd name="adj1" fmla="val 14630"/>
              <a:gd name="adj2" fmla="val 13889"/>
              <a:gd name="adj3" fmla="val 25000"/>
              <a:gd name="adj4" fmla="val 64977"/>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Global Level</a:t>
            </a:r>
          </a:p>
        </p:txBody>
      </p:sp>
      <p:sp>
        <p:nvSpPr>
          <p:cNvPr id="13" name="Callout: Right Arrow 12">
            <a:extLst>
              <a:ext uri="{FF2B5EF4-FFF2-40B4-BE49-F238E27FC236}">
                <a16:creationId xmlns:a16="http://schemas.microsoft.com/office/drawing/2014/main" id="{28D6EE3D-2312-4E5B-B8D7-869EB396AECE}"/>
              </a:ext>
            </a:extLst>
          </p:cNvPr>
          <p:cNvSpPr/>
          <p:nvPr/>
        </p:nvSpPr>
        <p:spPr>
          <a:xfrm>
            <a:off x="197963" y="3736462"/>
            <a:ext cx="1621410" cy="1557631"/>
          </a:xfrm>
          <a:prstGeom prst="rightArrowCallout">
            <a:avLst>
              <a:gd name="adj1" fmla="val 14630"/>
              <a:gd name="adj2" fmla="val 13889"/>
              <a:gd name="adj3" fmla="val 25000"/>
              <a:gd name="adj4" fmla="val 6497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Data</a:t>
            </a:r>
          </a:p>
        </p:txBody>
      </p:sp>
      <p:sp>
        <p:nvSpPr>
          <p:cNvPr id="14" name="Callout: Right Arrow 13">
            <a:extLst>
              <a:ext uri="{FF2B5EF4-FFF2-40B4-BE49-F238E27FC236}">
                <a16:creationId xmlns:a16="http://schemas.microsoft.com/office/drawing/2014/main" id="{5C8510A0-047B-490C-9A78-3B9E29847505}"/>
              </a:ext>
            </a:extLst>
          </p:cNvPr>
          <p:cNvSpPr/>
          <p:nvPr/>
        </p:nvSpPr>
        <p:spPr>
          <a:xfrm>
            <a:off x="197963" y="5294093"/>
            <a:ext cx="1621410" cy="1417997"/>
          </a:xfrm>
          <a:prstGeom prst="rightArrowCallout">
            <a:avLst>
              <a:gd name="adj1" fmla="val 14630"/>
              <a:gd name="adj2" fmla="val 13889"/>
              <a:gd name="adj3" fmla="val 25000"/>
              <a:gd name="adj4" fmla="val 64977"/>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IFLA Priorities</a:t>
            </a:r>
          </a:p>
        </p:txBody>
      </p:sp>
      <p:sp>
        <p:nvSpPr>
          <p:cNvPr id="15" name="Rectangle: Rounded Corners 14">
            <a:extLst>
              <a:ext uri="{FF2B5EF4-FFF2-40B4-BE49-F238E27FC236}">
                <a16:creationId xmlns:a16="http://schemas.microsoft.com/office/drawing/2014/main" id="{2FBF0B1A-B34D-4A44-8912-16B2CA6F1847}"/>
              </a:ext>
            </a:extLst>
          </p:cNvPr>
          <p:cNvSpPr/>
          <p:nvPr/>
        </p:nvSpPr>
        <p:spPr>
          <a:xfrm>
            <a:off x="1941922" y="1461252"/>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25 September</a:t>
            </a:r>
          </a:p>
          <a:p>
            <a:pPr algn="ctr"/>
            <a:r>
              <a:rPr lang="en-GB" sz="1100" b="1" dirty="0">
                <a:solidFill>
                  <a:schemeClr val="tx1"/>
                </a:solidFill>
                <a:latin typeface="Century Gothic" panose="020B0502020202020204" pitchFamily="34" charset="0"/>
              </a:rPr>
              <a:t>Anniversary of 2030 Agenda</a:t>
            </a:r>
          </a:p>
        </p:txBody>
      </p:sp>
      <p:sp>
        <p:nvSpPr>
          <p:cNvPr id="16" name="Rectangle: Rounded Corners 15">
            <a:extLst>
              <a:ext uri="{FF2B5EF4-FFF2-40B4-BE49-F238E27FC236}">
                <a16:creationId xmlns:a16="http://schemas.microsoft.com/office/drawing/2014/main" id="{287D36CA-0CA1-49AF-A7A6-04B95D9A0641}"/>
              </a:ext>
            </a:extLst>
          </p:cNvPr>
          <p:cNvSpPr/>
          <p:nvPr/>
        </p:nvSpPr>
        <p:spPr>
          <a:xfrm>
            <a:off x="1941922" y="2227183"/>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28 September</a:t>
            </a:r>
          </a:p>
          <a:p>
            <a:pPr algn="ctr"/>
            <a:r>
              <a:rPr lang="en-GB" sz="1100" b="1" dirty="0">
                <a:solidFill>
                  <a:schemeClr val="tx1"/>
                </a:solidFill>
                <a:latin typeface="Century Gothic" panose="020B0502020202020204" pitchFamily="34" charset="0"/>
              </a:rPr>
              <a:t>Access to Information Day</a:t>
            </a:r>
          </a:p>
        </p:txBody>
      </p:sp>
      <p:sp>
        <p:nvSpPr>
          <p:cNvPr id="17" name="Rectangle: Rounded Corners 16">
            <a:extLst>
              <a:ext uri="{FF2B5EF4-FFF2-40B4-BE49-F238E27FC236}">
                <a16:creationId xmlns:a16="http://schemas.microsoft.com/office/drawing/2014/main" id="{E4683A52-CC02-4B09-8276-4F077375E71C}"/>
              </a:ext>
            </a:extLst>
          </p:cNvPr>
          <p:cNvSpPr/>
          <p:nvPr/>
        </p:nvSpPr>
        <p:spPr>
          <a:xfrm>
            <a:off x="3572759" y="4213581"/>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22-24 October</a:t>
            </a:r>
          </a:p>
          <a:p>
            <a:pPr algn="ctr"/>
            <a:r>
              <a:rPr lang="en-GB" sz="1100" b="1" dirty="0">
                <a:solidFill>
                  <a:schemeClr val="bg1"/>
                </a:solidFill>
                <a:latin typeface="Century Gothic" panose="020B0502020202020204" pitchFamily="34" charset="0"/>
              </a:rPr>
              <a:t>World Data Forum</a:t>
            </a:r>
          </a:p>
        </p:txBody>
      </p:sp>
      <p:sp>
        <p:nvSpPr>
          <p:cNvPr id="18" name="Rectangle: Rounded Corners 17">
            <a:extLst>
              <a:ext uri="{FF2B5EF4-FFF2-40B4-BE49-F238E27FC236}">
                <a16:creationId xmlns:a16="http://schemas.microsoft.com/office/drawing/2014/main" id="{E41A3975-0A7B-4D02-9EE0-9F3215179E8C}"/>
              </a:ext>
            </a:extLst>
          </p:cNvPr>
          <p:cNvSpPr/>
          <p:nvPr/>
        </p:nvSpPr>
        <p:spPr>
          <a:xfrm>
            <a:off x="1941922" y="5375684"/>
            <a:ext cx="1498860" cy="1322763"/>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Celebrate 2030 Agenda and Importance of Access to Information</a:t>
            </a:r>
          </a:p>
        </p:txBody>
      </p:sp>
      <p:sp>
        <p:nvSpPr>
          <p:cNvPr id="19" name="Rectangle: Rounded Corners 18">
            <a:extLst>
              <a:ext uri="{FF2B5EF4-FFF2-40B4-BE49-F238E27FC236}">
                <a16:creationId xmlns:a16="http://schemas.microsoft.com/office/drawing/2014/main" id="{33C93A32-C973-446E-B8BD-5184A110B87F}"/>
              </a:ext>
            </a:extLst>
          </p:cNvPr>
          <p:cNvSpPr/>
          <p:nvPr/>
        </p:nvSpPr>
        <p:spPr>
          <a:xfrm>
            <a:off x="1941922" y="3014219"/>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Access to Information Day Events</a:t>
            </a:r>
          </a:p>
        </p:txBody>
      </p:sp>
      <p:sp>
        <p:nvSpPr>
          <p:cNvPr id="20" name="Rectangle: Rounded Corners 19">
            <a:extLst>
              <a:ext uri="{FF2B5EF4-FFF2-40B4-BE49-F238E27FC236}">
                <a16:creationId xmlns:a16="http://schemas.microsoft.com/office/drawing/2014/main" id="{DE9790F5-F93B-4AE4-92CA-C539F860F001}"/>
              </a:ext>
            </a:extLst>
          </p:cNvPr>
          <p:cNvSpPr/>
          <p:nvPr/>
        </p:nvSpPr>
        <p:spPr>
          <a:xfrm>
            <a:off x="5222450" y="3014219"/>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VNR Countries Organise Consultations</a:t>
            </a:r>
          </a:p>
        </p:txBody>
      </p:sp>
      <p:sp>
        <p:nvSpPr>
          <p:cNvPr id="21" name="Rectangle: Rounded Corners 20">
            <a:extLst>
              <a:ext uri="{FF2B5EF4-FFF2-40B4-BE49-F238E27FC236}">
                <a16:creationId xmlns:a16="http://schemas.microsoft.com/office/drawing/2014/main" id="{2BEB0946-F691-4B76-9BD8-AC232A530CCA}"/>
              </a:ext>
            </a:extLst>
          </p:cNvPr>
          <p:cNvSpPr/>
          <p:nvPr/>
        </p:nvSpPr>
        <p:spPr>
          <a:xfrm>
            <a:off x="5222449" y="1829876"/>
            <a:ext cx="1498861"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Call for Examples of SDG Partnerships</a:t>
            </a:r>
          </a:p>
        </p:txBody>
      </p:sp>
      <p:sp>
        <p:nvSpPr>
          <p:cNvPr id="22" name="Rectangle: Rounded Corners 21">
            <a:extLst>
              <a:ext uri="{FF2B5EF4-FFF2-40B4-BE49-F238E27FC236}">
                <a16:creationId xmlns:a16="http://schemas.microsoft.com/office/drawing/2014/main" id="{124530E8-6B2B-41FC-928E-80EEAD7F6649}"/>
              </a:ext>
            </a:extLst>
          </p:cNvPr>
          <p:cNvSpPr/>
          <p:nvPr/>
        </p:nvSpPr>
        <p:spPr>
          <a:xfrm>
            <a:off x="5213022" y="3818448"/>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5-8 November</a:t>
            </a:r>
          </a:p>
          <a:p>
            <a:pPr algn="ctr"/>
            <a:r>
              <a:rPr lang="en-GB" sz="1100" b="1" dirty="0">
                <a:solidFill>
                  <a:schemeClr val="bg1"/>
                </a:solidFill>
                <a:latin typeface="Century Gothic" panose="020B0502020202020204" pitchFamily="34" charset="0"/>
              </a:rPr>
              <a:t>IAEG SDG</a:t>
            </a:r>
          </a:p>
        </p:txBody>
      </p:sp>
      <p:sp>
        <p:nvSpPr>
          <p:cNvPr id="23" name="Rectangle: Rounded Corners 22">
            <a:extLst>
              <a:ext uri="{FF2B5EF4-FFF2-40B4-BE49-F238E27FC236}">
                <a16:creationId xmlns:a16="http://schemas.microsoft.com/office/drawing/2014/main" id="{1D966C21-C057-44FB-BAC5-08E00396B5CC}"/>
              </a:ext>
            </a:extLst>
          </p:cNvPr>
          <p:cNvSpPr/>
          <p:nvPr/>
        </p:nvSpPr>
        <p:spPr>
          <a:xfrm>
            <a:off x="5213022" y="4582009"/>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Consultation on Revised SDG Indicators</a:t>
            </a:r>
          </a:p>
        </p:txBody>
      </p:sp>
      <p:sp>
        <p:nvSpPr>
          <p:cNvPr id="24" name="Rectangle: Rounded Corners 23">
            <a:extLst>
              <a:ext uri="{FF2B5EF4-FFF2-40B4-BE49-F238E27FC236}">
                <a16:creationId xmlns:a16="http://schemas.microsoft.com/office/drawing/2014/main" id="{EB9B6B95-67DC-44AF-A5C9-1B2BC8A756C2}"/>
              </a:ext>
            </a:extLst>
          </p:cNvPr>
          <p:cNvSpPr/>
          <p:nvPr/>
        </p:nvSpPr>
        <p:spPr>
          <a:xfrm>
            <a:off x="6881564" y="1461252"/>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Preparation for Regional SDG Forums</a:t>
            </a:r>
          </a:p>
        </p:txBody>
      </p:sp>
      <p:sp>
        <p:nvSpPr>
          <p:cNvPr id="25" name="Rectangle: Rounded Corners 24">
            <a:extLst>
              <a:ext uri="{FF2B5EF4-FFF2-40B4-BE49-F238E27FC236}">
                <a16:creationId xmlns:a16="http://schemas.microsoft.com/office/drawing/2014/main" id="{B5FEA798-62D6-4674-9E0D-E0D386FD2B9D}"/>
              </a:ext>
            </a:extLst>
          </p:cNvPr>
          <p:cNvSpPr/>
          <p:nvPr/>
        </p:nvSpPr>
        <p:spPr>
          <a:xfrm>
            <a:off x="6881564" y="2227183"/>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Thematic SDG Forums</a:t>
            </a:r>
          </a:p>
        </p:txBody>
      </p:sp>
      <p:sp>
        <p:nvSpPr>
          <p:cNvPr id="26" name="Rectangle: Rounded Corners 25">
            <a:extLst>
              <a:ext uri="{FF2B5EF4-FFF2-40B4-BE49-F238E27FC236}">
                <a16:creationId xmlns:a16="http://schemas.microsoft.com/office/drawing/2014/main" id="{B0BC624B-D5F0-4F5D-A3DB-26AB01B7171E}"/>
              </a:ext>
            </a:extLst>
          </p:cNvPr>
          <p:cNvSpPr/>
          <p:nvPr/>
        </p:nvSpPr>
        <p:spPr>
          <a:xfrm>
            <a:off x="6909849" y="3014218"/>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VNR Draft Reports</a:t>
            </a:r>
          </a:p>
        </p:txBody>
      </p:sp>
      <p:sp>
        <p:nvSpPr>
          <p:cNvPr id="27" name="Rectangle: Rounded Corners 26">
            <a:extLst>
              <a:ext uri="{FF2B5EF4-FFF2-40B4-BE49-F238E27FC236}">
                <a16:creationId xmlns:a16="http://schemas.microsoft.com/office/drawing/2014/main" id="{21C77CFF-29CD-4F04-822E-ECC0084B447F}"/>
              </a:ext>
            </a:extLst>
          </p:cNvPr>
          <p:cNvSpPr/>
          <p:nvPr/>
        </p:nvSpPr>
        <p:spPr>
          <a:xfrm>
            <a:off x="8540683" y="1461252"/>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Regional SDG Forums Held, Make Reports</a:t>
            </a:r>
          </a:p>
        </p:txBody>
      </p:sp>
      <p:sp>
        <p:nvSpPr>
          <p:cNvPr id="28" name="Rectangle: Rounded Corners 27">
            <a:extLst>
              <a:ext uri="{FF2B5EF4-FFF2-40B4-BE49-F238E27FC236}">
                <a16:creationId xmlns:a16="http://schemas.microsoft.com/office/drawing/2014/main" id="{15324A47-0DD0-47A6-866B-2DACC15BD571}"/>
              </a:ext>
            </a:extLst>
          </p:cNvPr>
          <p:cNvSpPr/>
          <p:nvPr/>
        </p:nvSpPr>
        <p:spPr>
          <a:xfrm>
            <a:off x="8540683" y="2227183"/>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Thematic SDG Forums</a:t>
            </a:r>
          </a:p>
        </p:txBody>
      </p:sp>
      <p:sp>
        <p:nvSpPr>
          <p:cNvPr id="29" name="Rectangle: Rounded Corners 28">
            <a:extLst>
              <a:ext uri="{FF2B5EF4-FFF2-40B4-BE49-F238E27FC236}">
                <a16:creationId xmlns:a16="http://schemas.microsoft.com/office/drawing/2014/main" id="{EDE8CA53-12C3-4BAE-8EDA-299399688873}"/>
              </a:ext>
            </a:extLst>
          </p:cNvPr>
          <p:cNvSpPr/>
          <p:nvPr/>
        </p:nvSpPr>
        <p:spPr>
          <a:xfrm>
            <a:off x="8568968" y="3014218"/>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VNR Reports Finalised, Submitted</a:t>
            </a:r>
          </a:p>
        </p:txBody>
      </p:sp>
      <p:sp>
        <p:nvSpPr>
          <p:cNvPr id="30" name="Rectangle: Rounded Corners 29">
            <a:extLst>
              <a:ext uri="{FF2B5EF4-FFF2-40B4-BE49-F238E27FC236}">
                <a16:creationId xmlns:a16="http://schemas.microsoft.com/office/drawing/2014/main" id="{D1425BF6-BA6A-4507-88EC-7DF3CCA0AEDC}"/>
              </a:ext>
            </a:extLst>
          </p:cNvPr>
          <p:cNvSpPr/>
          <p:nvPr/>
        </p:nvSpPr>
        <p:spPr>
          <a:xfrm>
            <a:off x="8540686" y="4285074"/>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IAEG SDG</a:t>
            </a:r>
          </a:p>
        </p:txBody>
      </p:sp>
      <p:sp>
        <p:nvSpPr>
          <p:cNvPr id="31" name="Rectangle: Rounded Corners 30">
            <a:extLst>
              <a:ext uri="{FF2B5EF4-FFF2-40B4-BE49-F238E27FC236}">
                <a16:creationId xmlns:a16="http://schemas.microsoft.com/office/drawing/2014/main" id="{5D8A704F-ECC3-4FFD-A8EF-0073CE0BF087}"/>
              </a:ext>
            </a:extLst>
          </p:cNvPr>
          <p:cNvSpPr/>
          <p:nvPr/>
        </p:nvSpPr>
        <p:spPr>
          <a:xfrm>
            <a:off x="3582186" y="5373332"/>
            <a:ext cx="1498860" cy="1322763"/>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Support VNR Countries to Prepare Inputs. </a:t>
            </a:r>
          </a:p>
          <a:p>
            <a:pPr algn="ctr"/>
            <a:r>
              <a:rPr lang="en-GB" sz="1100" b="1" dirty="0">
                <a:solidFill>
                  <a:schemeClr val="tx1"/>
                </a:solidFill>
                <a:latin typeface="Century Gothic" panose="020B0502020202020204" pitchFamily="34" charset="0"/>
              </a:rPr>
              <a:t>Engage with UN Agencies</a:t>
            </a:r>
          </a:p>
        </p:txBody>
      </p:sp>
      <p:sp>
        <p:nvSpPr>
          <p:cNvPr id="32" name="Rectangle: Rounded Corners 31">
            <a:extLst>
              <a:ext uri="{FF2B5EF4-FFF2-40B4-BE49-F238E27FC236}">
                <a16:creationId xmlns:a16="http://schemas.microsoft.com/office/drawing/2014/main" id="{945C229B-5F29-4B0C-B89D-108D911D38F3}"/>
              </a:ext>
            </a:extLst>
          </p:cNvPr>
          <p:cNvSpPr/>
          <p:nvPr/>
        </p:nvSpPr>
        <p:spPr>
          <a:xfrm>
            <a:off x="5222449" y="5370135"/>
            <a:ext cx="1498860" cy="1341955"/>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Gather examples of partnerships.</a:t>
            </a:r>
          </a:p>
          <a:p>
            <a:pPr algn="ctr"/>
            <a:r>
              <a:rPr lang="en-GB" sz="1100" b="1" dirty="0">
                <a:solidFill>
                  <a:schemeClr val="tx1"/>
                </a:solidFill>
                <a:latin typeface="Century Gothic" panose="020B0502020202020204" pitchFamily="34" charset="0"/>
              </a:rPr>
              <a:t>Support VNRs. Answer Data Consultation</a:t>
            </a:r>
          </a:p>
        </p:txBody>
      </p:sp>
      <p:sp>
        <p:nvSpPr>
          <p:cNvPr id="33" name="Rectangle: Rounded Corners 32">
            <a:extLst>
              <a:ext uri="{FF2B5EF4-FFF2-40B4-BE49-F238E27FC236}">
                <a16:creationId xmlns:a16="http://schemas.microsoft.com/office/drawing/2014/main" id="{66DADD33-260E-4EA0-8A45-653A75AA182C}"/>
              </a:ext>
            </a:extLst>
          </p:cNvPr>
          <p:cNvSpPr/>
          <p:nvPr/>
        </p:nvSpPr>
        <p:spPr>
          <a:xfrm>
            <a:off x="6881564" y="5364480"/>
            <a:ext cx="1498860" cy="1333967"/>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Support engagement in regional/ thematic fora. Prepare HLPF 2018</a:t>
            </a:r>
          </a:p>
        </p:txBody>
      </p:sp>
      <p:sp>
        <p:nvSpPr>
          <p:cNvPr id="34" name="Rectangle: Rounded Corners 33">
            <a:extLst>
              <a:ext uri="{FF2B5EF4-FFF2-40B4-BE49-F238E27FC236}">
                <a16:creationId xmlns:a16="http://schemas.microsoft.com/office/drawing/2014/main" id="{1701E99A-8D58-4BA0-94D9-DA22C715DD7C}"/>
              </a:ext>
            </a:extLst>
          </p:cNvPr>
          <p:cNvSpPr/>
          <p:nvPr/>
        </p:nvSpPr>
        <p:spPr>
          <a:xfrm>
            <a:off x="8568968" y="5362675"/>
            <a:ext cx="1498860" cy="1341955"/>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Engagement in thematic/ regional fora. Finish DA2I Report 2019. NGO Statement</a:t>
            </a:r>
          </a:p>
        </p:txBody>
      </p:sp>
      <p:sp>
        <p:nvSpPr>
          <p:cNvPr id="35" name="Rectangle: Rounded Corners 34">
            <a:extLst>
              <a:ext uri="{FF2B5EF4-FFF2-40B4-BE49-F238E27FC236}">
                <a16:creationId xmlns:a16="http://schemas.microsoft.com/office/drawing/2014/main" id="{46EC1A1F-F01F-47AD-9AB1-C91615746D78}"/>
              </a:ext>
            </a:extLst>
          </p:cNvPr>
          <p:cNvSpPr/>
          <p:nvPr/>
        </p:nvSpPr>
        <p:spPr>
          <a:xfrm>
            <a:off x="10190377" y="3014218"/>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VNR Reports Presented. HLPF Participation</a:t>
            </a:r>
          </a:p>
        </p:txBody>
      </p:sp>
      <p:sp>
        <p:nvSpPr>
          <p:cNvPr id="36" name="Rectangle: Rounded Corners 35">
            <a:extLst>
              <a:ext uri="{FF2B5EF4-FFF2-40B4-BE49-F238E27FC236}">
                <a16:creationId xmlns:a16="http://schemas.microsoft.com/office/drawing/2014/main" id="{A3489F38-65CC-475C-8362-FE8019EE06EF}"/>
              </a:ext>
            </a:extLst>
          </p:cNvPr>
          <p:cNvSpPr/>
          <p:nvPr/>
        </p:nvSpPr>
        <p:spPr>
          <a:xfrm>
            <a:off x="10162092" y="1461251"/>
            <a:ext cx="1498860" cy="1405385"/>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HLPF: thematic review of SDGs, VNRs, agreement of Ministerial Declaration</a:t>
            </a:r>
          </a:p>
        </p:txBody>
      </p:sp>
      <p:sp>
        <p:nvSpPr>
          <p:cNvPr id="37" name="Rectangle: Rounded Corners 36">
            <a:extLst>
              <a:ext uri="{FF2B5EF4-FFF2-40B4-BE49-F238E27FC236}">
                <a16:creationId xmlns:a16="http://schemas.microsoft.com/office/drawing/2014/main" id="{CCE20AB5-2B45-45D9-A7E4-C94D9EABAFD3}"/>
              </a:ext>
            </a:extLst>
          </p:cNvPr>
          <p:cNvSpPr/>
          <p:nvPr/>
        </p:nvSpPr>
        <p:spPr>
          <a:xfrm>
            <a:off x="10190377" y="4262282"/>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SDG Data report published</a:t>
            </a:r>
          </a:p>
        </p:txBody>
      </p:sp>
      <p:sp>
        <p:nvSpPr>
          <p:cNvPr id="38" name="Rectangle: Rounded Corners 37">
            <a:extLst>
              <a:ext uri="{FF2B5EF4-FFF2-40B4-BE49-F238E27FC236}">
                <a16:creationId xmlns:a16="http://schemas.microsoft.com/office/drawing/2014/main" id="{E7F98E69-3A53-46A9-827A-DA6A1EF3C5A3}"/>
              </a:ext>
            </a:extLst>
          </p:cNvPr>
          <p:cNvSpPr/>
          <p:nvPr/>
        </p:nvSpPr>
        <p:spPr>
          <a:xfrm>
            <a:off x="10209231" y="5362675"/>
            <a:ext cx="1498860" cy="1341955"/>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Work with Members to advocate for HLPF. Engage in HLPF. Launch DA2I Report.</a:t>
            </a:r>
          </a:p>
        </p:txBody>
      </p:sp>
      <p:sp>
        <p:nvSpPr>
          <p:cNvPr id="41" name="TextBox 40">
            <a:extLst>
              <a:ext uri="{FF2B5EF4-FFF2-40B4-BE49-F238E27FC236}">
                <a16:creationId xmlns:a16="http://schemas.microsoft.com/office/drawing/2014/main" id="{A3CE34E7-E82D-4086-BCBB-934B16AD56A0}"/>
              </a:ext>
            </a:extLst>
          </p:cNvPr>
          <p:cNvSpPr txBox="1"/>
          <p:nvPr/>
        </p:nvSpPr>
        <p:spPr>
          <a:xfrm>
            <a:off x="791569" y="150527"/>
            <a:ext cx="10067828" cy="523220"/>
          </a:xfrm>
          <a:prstGeom prst="rect">
            <a:avLst/>
          </a:prstGeom>
          <a:noFill/>
          <a:ln>
            <a:noFill/>
          </a:ln>
        </p:spPr>
        <p:txBody>
          <a:bodyPr wrap="square" rtlCol="0">
            <a:spAutoFit/>
          </a:bodyPr>
          <a:lstStyle/>
          <a:p>
            <a:pPr algn="ctr"/>
            <a:r>
              <a:rPr lang="en-GB" sz="2800" b="1" dirty="0">
                <a:solidFill>
                  <a:srgbClr val="004A2C"/>
                </a:solidFill>
                <a:latin typeface="Century Gothic" panose="020B0502020202020204" pitchFamily="34" charset="0"/>
              </a:rPr>
              <a:t>Les </a:t>
            </a:r>
            <a:r>
              <a:rPr lang="en-GB" sz="2800" b="1" dirty="0" err="1">
                <a:solidFill>
                  <a:srgbClr val="004A2C"/>
                </a:solidFill>
                <a:latin typeface="Century Gothic" panose="020B0502020202020204" pitchFamily="34" charset="0"/>
              </a:rPr>
              <a:t>bibliothèques</a:t>
            </a:r>
            <a:r>
              <a:rPr lang="en-GB" sz="2800" b="1" dirty="0">
                <a:solidFill>
                  <a:srgbClr val="004A2C"/>
                </a:solidFill>
                <a:latin typeface="Century Gothic" panose="020B0502020202020204" pitchFamily="34" charset="0"/>
              </a:rPr>
              <a:t> et </a:t>
            </a:r>
            <a:r>
              <a:rPr lang="en-GB" sz="2800" b="1" dirty="0" err="1">
                <a:solidFill>
                  <a:srgbClr val="004A2C"/>
                </a:solidFill>
                <a:latin typeface="Century Gothic" panose="020B0502020202020204" pitchFamily="34" charset="0"/>
              </a:rPr>
              <a:t>l’Agenda</a:t>
            </a:r>
            <a:r>
              <a:rPr lang="en-GB" sz="2800" b="1" dirty="0">
                <a:solidFill>
                  <a:srgbClr val="004A2C"/>
                </a:solidFill>
                <a:latin typeface="Century Gothic" panose="020B0502020202020204" pitchFamily="34" charset="0"/>
              </a:rPr>
              <a:t> 2030 de </a:t>
            </a:r>
            <a:r>
              <a:rPr lang="en-GB" sz="2800" b="1" dirty="0" err="1">
                <a:solidFill>
                  <a:srgbClr val="004A2C"/>
                </a:solidFill>
                <a:latin typeface="Century Gothic" panose="020B0502020202020204" pitchFamily="34" charset="0"/>
              </a:rPr>
              <a:t>l’ONU</a:t>
            </a:r>
            <a:r>
              <a:rPr lang="en-GB" sz="2800" b="1" dirty="0">
                <a:solidFill>
                  <a:srgbClr val="004A2C"/>
                </a:solidFill>
                <a:latin typeface="Century Gothic" panose="020B0502020202020204" pitchFamily="34" charset="0"/>
              </a:rPr>
              <a:t> en 2018-19</a:t>
            </a:r>
          </a:p>
        </p:txBody>
      </p:sp>
      <p:cxnSp>
        <p:nvCxnSpPr>
          <p:cNvPr id="46" name="Straight Connector 45">
            <a:extLst>
              <a:ext uri="{FF2B5EF4-FFF2-40B4-BE49-F238E27FC236}">
                <a16:creationId xmlns:a16="http://schemas.microsoft.com/office/drawing/2014/main" id="{44AD19F6-8E96-4292-8BAE-22AE02927A05}"/>
              </a:ext>
            </a:extLst>
          </p:cNvPr>
          <p:cNvCxnSpPr>
            <a:cxnSpLocks/>
          </p:cNvCxnSpPr>
          <p:nvPr/>
        </p:nvCxnSpPr>
        <p:spPr>
          <a:xfrm>
            <a:off x="1941922" y="2937756"/>
            <a:ext cx="97473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E4059A7-9BDD-49D2-AD02-07042376F4FE}"/>
              </a:ext>
            </a:extLst>
          </p:cNvPr>
          <p:cNvCxnSpPr>
            <a:cxnSpLocks/>
          </p:cNvCxnSpPr>
          <p:nvPr/>
        </p:nvCxnSpPr>
        <p:spPr>
          <a:xfrm flipV="1">
            <a:off x="1941922" y="3729708"/>
            <a:ext cx="9747315" cy="675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C367EE-4F27-4EB6-B406-1E5677AC1BAA}"/>
              </a:ext>
            </a:extLst>
          </p:cNvPr>
          <p:cNvCxnSpPr>
            <a:cxnSpLocks/>
          </p:cNvCxnSpPr>
          <p:nvPr/>
        </p:nvCxnSpPr>
        <p:spPr>
          <a:xfrm>
            <a:off x="1941922" y="5294093"/>
            <a:ext cx="976616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C95EDE4-B19B-45CB-8847-AEF2CA586C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405" y="115443"/>
            <a:ext cx="632164" cy="670909"/>
          </a:xfrm>
          <a:prstGeom prst="rect">
            <a:avLst/>
          </a:prstGeom>
        </p:spPr>
      </p:pic>
    </p:spTree>
    <p:extLst>
      <p:ext uri="{BB962C8B-B14F-4D97-AF65-F5344CB8AC3E}">
        <p14:creationId xmlns:p14="http://schemas.microsoft.com/office/powerpoint/2010/main" val="1070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Image result for act4 sdgs">
            <a:extLst>
              <a:ext uri="{FF2B5EF4-FFF2-40B4-BE49-F238E27FC236}">
                <a16:creationId xmlns:a16="http://schemas.microsoft.com/office/drawing/2014/main" id="{3ECF99E6-A402-4DAB-A90E-344ED00F49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4281" y="500285"/>
            <a:ext cx="6380947" cy="1190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13D18C9-6ABF-4BC5-B47E-41DAAFC582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8541" y="234194"/>
            <a:ext cx="4518575" cy="6389612"/>
          </a:xfrm>
          <a:prstGeom prst="rect">
            <a:avLst/>
          </a:prstGeom>
          <a:effectLst>
            <a:outerShdw blurRad="292100" dist="50800" dir="2700000" algn="ctr" rotWithShape="0">
              <a:srgbClr val="000000">
                <a:alpha val="57000"/>
              </a:srgbClr>
            </a:outerShdw>
          </a:effectLst>
        </p:spPr>
      </p:pic>
      <p:sp>
        <p:nvSpPr>
          <p:cNvPr id="5" name="TextBox 4">
            <a:extLst>
              <a:ext uri="{FF2B5EF4-FFF2-40B4-BE49-F238E27FC236}">
                <a16:creationId xmlns:a16="http://schemas.microsoft.com/office/drawing/2014/main" id="{159EC9C3-A2F9-4D51-819B-AB11C0D8FF9B}"/>
              </a:ext>
            </a:extLst>
          </p:cNvPr>
          <p:cNvSpPr txBox="1"/>
          <p:nvPr/>
        </p:nvSpPr>
        <p:spPr>
          <a:xfrm>
            <a:off x="315520" y="2538149"/>
            <a:ext cx="6739708" cy="3600986"/>
          </a:xfrm>
          <a:prstGeom prst="rect">
            <a:avLst/>
          </a:prstGeom>
          <a:noFill/>
        </p:spPr>
        <p:txBody>
          <a:bodyPr wrap="square" rtlCol="0">
            <a:spAutoFit/>
          </a:bodyPr>
          <a:lstStyle/>
          <a:p>
            <a:r>
              <a:rPr lang="en-GB" sz="3600" dirty="0" err="1">
                <a:solidFill>
                  <a:srgbClr val="00B9FE"/>
                </a:solidFill>
                <a:latin typeface="Franklin Gothic Demi" panose="020B0703020102020204" pitchFamily="34" charset="0"/>
              </a:rPr>
              <a:t>Réjoignez</a:t>
            </a:r>
            <a:r>
              <a:rPr lang="en-GB" sz="3600" dirty="0">
                <a:solidFill>
                  <a:srgbClr val="00B9FE"/>
                </a:solidFill>
                <a:latin typeface="Franklin Gothic Demi" panose="020B0703020102020204" pitchFamily="34" charset="0"/>
              </a:rPr>
              <a:t>-nous le 25 </a:t>
            </a:r>
            <a:r>
              <a:rPr lang="en-GB" sz="3600" dirty="0" err="1">
                <a:solidFill>
                  <a:srgbClr val="00B9FE"/>
                </a:solidFill>
                <a:latin typeface="Franklin Gothic Demi" panose="020B0703020102020204" pitchFamily="34" charset="0"/>
              </a:rPr>
              <a:t>septembre</a:t>
            </a:r>
            <a:r>
              <a:rPr lang="en-GB" sz="3600" dirty="0">
                <a:solidFill>
                  <a:srgbClr val="00B9FE"/>
                </a:solidFill>
                <a:latin typeface="Franklin Gothic Demi" panose="020B0703020102020204" pitchFamily="34" charset="0"/>
              </a:rPr>
              <a:t>:</a:t>
            </a:r>
          </a:p>
          <a:p>
            <a:pPr marL="457200" indent="-457200">
              <a:buFont typeface="Arial" panose="020B0604020202020204" pitchFamily="34" charset="0"/>
              <a:buChar char="•"/>
            </a:pPr>
            <a:r>
              <a:rPr lang="en-GB" sz="3200" dirty="0" err="1">
                <a:latin typeface="Franklin Gothic Demi" panose="020B0703020102020204" pitchFamily="34" charset="0"/>
              </a:rPr>
              <a:t>Imprimez</a:t>
            </a:r>
            <a:r>
              <a:rPr lang="en-GB" sz="3200" dirty="0">
                <a:latin typeface="Franklin Gothic Demi" panose="020B0703020102020204" pitchFamily="34" charset="0"/>
              </a:rPr>
              <a:t> </a:t>
            </a:r>
            <a:r>
              <a:rPr lang="en-GB" sz="3200" dirty="0" err="1">
                <a:latin typeface="Franklin Gothic Demi" panose="020B0703020102020204" pitchFamily="34" charset="0"/>
              </a:rPr>
              <a:t>l’affiche</a:t>
            </a:r>
            <a:r>
              <a:rPr lang="en-GB" sz="3200" dirty="0">
                <a:latin typeface="Franklin Gothic Demi" panose="020B0703020102020204" pitchFamily="34" charset="0"/>
              </a:rPr>
              <a:t> de </a:t>
            </a:r>
            <a:r>
              <a:rPr lang="en-GB" sz="3200" dirty="0" err="1">
                <a:latin typeface="Franklin Gothic Demi" panose="020B0703020102020204" pitchFamily="34" charset="0"/>
              </a:rPr>
              <a:t>l’IFLA</a:t>
            </a:r>
            <a:endParaRPr lang="en-GB" sz="3200" dirty="0">
              <a:latin typeface="Franklin Gothic Demi" panose="020B0703020102020204" pitchFamily="34" charset="0"/>
            </a:endParaRPr>
          </a:p>
          <a:p>
            <a:pPr marL="457200" indent="-457200">
              <a:buFont typeface="Arial" panose="020B0604020202020204" pitchFamily="34" charset="0"/>
              <a:buChar char="•"/>
            </a:pPr>
            <a:r>
              <a:rPr lang="en-GB" sz="3200" dirty="0" err="1">
                <a:latin typeface="Franklin Gothic Demi" panose="020B0703020102020204" pitchFamily="34" charset="0"/>
              </a:rPr>
              <a:t>Collez</a:t>
            </a:r>
            <a:r>
              <a:rPr lang="en-GB" sz="3200" dirty="0">
                <a:latin typeface="Franklin Gothic Demi" panose="020B0703020102020204" pitchFamily="34" charset="0"/>
              </a:rPr>
              <a:t>-la dans </a:t>
            </a:r>
            <a:r>
              <a:rPr lang="en-GB" sz="3200" dirty="0" err="1">
                <a:latin typeface="Franklin Gothic Demi" panose="020B0703020102020204" pitchFamily="34" charset="0"/>
              </a:rPr>
              <a:t>votre</a:t>
            </a:r>
            <a:r>
              <a:rPr lang="en-GB" sz="3200" dirty="0">
                <a:latin typeface="Franklin Gothic Demi" panose="020B0703020102020204" pitchFamily="34" charset="0"/>
              </a:rPr>
              <a:t> </a:t>
            </a:r>
            <a:r>
              <a:rPr lang="en-GB" sz="3200" dirty="0" err="1">
                <a:latin typeface="Franklin Gothic Demi" panose="020B0703020102020204" pitchFamily="34" charset="0"/>
              </a:rPr>
              <a:t>bibliothèque</a:t>
            </a:r>
            <a:endParaRPr lang="en-GB" sz="3200" dirty="0">
              <a:latin typeface="Franklin Gothic Demi" panose="020B0703020102020204" pitchFamily="34" charset="0"/>
            </a:endParaRPr>
          </a:p>
          <a:p>
            <a:pPr marL="457200" indent="-457200">
              <a:buFont typeface="Arial" panose="020B0604020202020204" pitchFamily="34" charset="0"/>
              <a:buChar char="•"/>
            </a:pPr>
            <a:r>
              <a:rPr lang="en-GB" sz="3200" dirty="0" err="1">
                <a:latin typeface="Franklin Gothic Demi" panose="020B0703020102020204" pitchFamily="34" charset="0"/>
              </a:rPr>
              <a:t>Prenez</a:t>
            </a:r>
            <a:r>
              <a:rPr lang="en-GB" sz="3200" dirty="0">
                <a:latin typeface="Franklin Gothic Demi" panose="020B0703020102020204" pitchFamily="34" charset="0"/>
              </a:rPr>
              <a:t> des photos et </a:t>
            </a:r>
            <a:r>
              <a:rPr lang="en-GB" sz="3200" dirty="0" err="1">
                <a:latin typeface="Franklin Gothic Demi" panose="020B0703020102020204" pitchFamily="34" charset="0"/>
              </a:rPr>
              <a:t>partagez</a:t>
            </a:r>
            <a:r>
              <a:rPr lang="en-GB" sz="3200" dirty="0">
                <a:latin typeface="Franklin Gothic Demi" panose="020B0703020102020204" pitchFamily="34" charset="0"/>
              </a:rPr>
              <a:t>-les sur les medias </a:t>
            </a:r>
            <a:r>
              <a:rPr lang="en-GB" sz="3200" dirty="0" err="1">
                <a:latin typeface="Franklin Gothic Demi" panose="020B0703020102020204" pitchFamily="34" charset="0"/>
              </a:rPr>
              <a:t>sociaux</a:t>
            </a:r>
            <a:r>
              <a:rPr lang="en-GB" sz="3200" dirty="0">
                <a:latin typeface="Franklin Gothic Demi" panose="020B0703020102020204" pitchFamily="34" charset="0"/>
              </a:rPr>
              <a:t> avec les mot-</a:t>
            </a:r>
            <a:r>
              <a:rPr lang="en-GB" sz="3200" dirty="0" err="1">
                <a:latin typeface="Franklin Gothic Demi" panose="020B0703020102020204" pitchFamily="34" charset="0"/>
              </a:rPr>
              <a:t>dièses</a:t>
            </a:r>
            <a:r>
              <a:rPr lang="en-GB" sz="3200" dirty="0">
                <a:latin typeface="Franklin Gothic Demi" panose="020B0703020102020204" pitchFamily="34" charset="0"/>
              </a:rPr>
              <a:t> (y </a:t>
            </a:r>
            <a:r>
              <a:rPr lang="en-GB" sz="3200" dirty="0" err="1">
                <a:latin typeface="Franklin Gothic Demi" panose="020B0703020102020204" pitchFamily="34" charset="0"/>
              </a:rPr>
              <a:t>compris</a:t>
            </a:r>
            <a:r>
              <a:rPr lang="en-GB" sz="3200" dirty="0">
                <a:latin typeface="Franklin Gothic Demi" panose="020B0703020102020204" pitchFamily="34" charset="0"/>
              </a:rPr>
              <a:t> </a:t>
            </a:r>
            <a:r>
              <a:rPr lang="en-GB" sz="3200" dirty="0">
                <a:solidFill>
                  <a:srgbClr val="00B9FE"/>
                </a:solidFill>
                <a:latin typeface="Franklin Gothic Demi" panose="020B0703020102020204" pitchFamily="34" charset="0"/>
              </a:rPr>
              <a:t>#Act4SDGs</a:t>
            </a:r>
            <a:r>
              <a:rPr lang="en-GB" sz="3200" dirty="0">
                <a:latin typeface="Franklin Gothic Demi" panose="020B0703020102020204" pitchFamily="34" charset="0"/>
              </a:rPr>
              <a:t>)</a:t>
            </a:r>
          </a:p>
        </p:txBody>
      </p:sp>
      <p:cxnSp>
        <p:nvCxnSpPr>
          <p:cNvPr id="7" name="Straight Arrow Connector 6">
            <a:extLst>
              <a:ext uri="{FF2B5EF4-FFF2-40B4-BE49-F238E27FC236}">
                <a16:creationId xmlns:a16="http://schemas.microsoft.com/office/drawing/2014/main" id="{24D6F8C3-F1EB-47DE-B8A0-2FD3818F2AA0}"/>
              </a:ext>
            </a:extLst>
          </p:cNvPr>
          <p:cNvCxnSpPr>
            <a:cxnSpLocks/>
          </p:cNvCxnSpPr>
          <p:nvPr/>
        </p:nvCxnSpPr>
        <p:spPr>
          <a:xfrm>
            <a:off x="5857103" y="3429000"/>
            <a:ext cx="1407297" cy="0"/>
          </a:xfrm>
          <a:prstGeom prst="straightConnector1">
            <a:avLst/>
          </a:prstGeom>
          <a:ln w="57150">
            <a:solidFill>
              <a:srgbClr val="00B9F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9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000AEC-00BF-4A96-AB0A-9CC6CDF776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4" name="Picture 3">
            <a:extLst>
              <a:ext uri="{FF2B5EF4-FFF2-40B4-BE49-F238E27FC236}">
                <a16:creationId xmlns:a16="http://schemas.microsoft.com/office/drawing/2014/main" id="{33EF1241-E139-4D13-9FE1-42B566287CE4}"/>
              </a:ext>
            </a:extLst>
          </p:cNvPr>
          <p:cNvPicPr>
            <a:picLocks noChangeAspect="1"/>
          </p:cNvPicPr>
          <p:nvPr/>
        </p:nvPicPr>
        <p:blipFill>
          <a:blip r:embed="rId4"/>
          <a:stretch>
            <a:fillRect/>
          </a:stretch>
        </p:blipFill>
        <p:spPr>
          <a:xfrm>
            <a:off x="2150879" y="5188688"/>
            <a:ext cx="6725634" cy="1669312"/>
          </a:xfrm>
          <a:prstGeom prst="rect">
            <a:avLst/>
          </a:prstGeom>
        </p:spPr>
      </p:pic>
    </p:spTree>
    <p:extLst>
      <p:ext uri="{BB962C8B-B14F-4D97-AF65-F5344CB8AC3E}">
        <p14:creationId xmlns:p14="http://schemas.microsoft.com/office/powerpoint/2010/main" val="149736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B284B3-AA96-4E4D-8700-154D80F341F9}"/>
              </a:ext>
            </a:extLst>
          </p:cNvPr>
          <p:cNvSpPr/>
          <p:nvPr/>
        </p:nvSpPr>
        <p:spPr>
          <a:xfrm>
            <a:off x="5003251" y="2067403"/>
            <a:ext cx="5852103" cy="2092881"/>
          </a:xfrm>
          <a:prstGeom prst="rect">
            <a:avLst/>
          </a:prstGeom>
        </p:spPr>
        <p:txBody>
          <a:bodyPr wrap="square">
            <a:spAutoFit/>
          </a:bodyPr>
          <a:lstStyle/>
          <a:p>
            <a:pPr eaLnBrk="1" fontAlgn="auto" hangingPunct="1">
              <a:lnSpc>
                <a:spcPct val="150000"/>
              </a:lnSpc>
              <a:spcBef>
                <a:spcPts val="0"/>
              </a:spcBef>
              <a:spcAft>
                <a:spcPts val="0"/>
              </a:spcAft>
              <a:defRPr/>
            </a:pPr>
            <a:r>
              <a:rPr lang="en-GB" sz="4400" dirty="0">
                <a:solidFill>
                  <a:srgbClr val="6D9254"/>
                </a:solidFill>
                <a:latin typeface="Franklin Gothic Demi" panose="020B0703020102020204" pitchFamily="34" charset="0"/>
              </a:rPr>
              <a:t>Stephen Wyber</a:t>
            </a:r>
          </a:p>
          <a:p>
            <a:pPr eaLnBrk="1" fontAlgn="auto" hangingPunct="1">
              <a:spcBef>
                <a:spcPts val="0"/>
              </a:spcBef>
              <a:spcAft>
                <a:spcPts val="0"/>
              </a:spcAft>
              <a:defRPr/>
            </a:pPr>
            <a:r>
              <a:rPr lang="en-GB" sz="3200" dirty="0">
                <a:latin typeface="Franklin Gothic Demi" panose="020B0703020102020204" pitchFamily="34" charset="0"/>
              </a:rPr>
              <a:t>Manager, Affaires </a:t>
            </a:r>
            <a:r>
              <a:rPr lang="en-GB" sz="3200" dirty="0" err="1">
                <a:latin typeface="Franklin Gothic Demi" panose="020B0703020102020204" pitchFamily="34" charset="0"/>
              </a:rPr>
              <a:t>Publiques</a:t>
            </a:r>
            <a:r>
              <a:rPr lang="en-GB" sz="3200" dirty="0">
                <a:latin typeface="Franklin Gothic Demi" panose="020B0703020102020204" pitchFamily="34" charset="0"/>
              </a:rPr>
              <a:t> et Plaidoyer, IFLA</a:t>
            </a:r>
          </a:p>
        </p:txBody>
      </p:sp>
      <p:pic>
        <p:nvPicPr>
          <p:cNvPr id="4" name="Picture 3">
            <a:extLst>
              <a:ext uri="{FF2B5EF4-FFF2-40B4-BE49-F238E27FC236}">
                <a16:creationId xmlns:a16="http://schemas.microsoft.com/office/drawing/2014/main" id="{EE4E98BE-0E3F-4C61-A0E8-802DB5CA6D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74651" y="2000146"/>
            <a:ext cx="1941011" cy="2857708"/>
          </a:xfrm>
          <a:prstGeom prst="rect">
            <a:avLst/>
          </a:prstGeom>
          <a:effectLst>
            <a:outerShdw blurRad="292100" dist="50800" dir="2700000" algn="ctr" rotWithShape="0">
              <a:srgbClr val="000000">
                <a:alpha val="57000"/>
              </a:srgbClr>
            </a:outerShdw>
          </a:effectLst>
        </p:spPr>
      </p:pic>
    </p:spTree>
    <p:extLst>
      <p:ext uri="{BB962C8B-B14F-4D97-AF65-F5344CB8AC3E}">
        <p14:creationId xmlns:p14="http://schemas.microsoft.com/office/powerpoint/2010/main" val="2563254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64F9A3-6FF4-4942-896E-F8480593E2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767551"/>
            <a:ext cx="2928026" cy="4090449"/>
          </a:xfrm>
          <a:prstGeom prst="rect">
            <a:avLst/>
          </a:prstGeom>
        </p:spPr>
      </p:pic>
      <p:pic>
        <p:nvPicPr>
          <p:cNvPr id="6" name="Picture 5">
            <a:extLst>
              <a:ext uri="{FF2B5EF4-FFF2-40B4-BE49-F238E27FC236}">
                <a16:creationId xmlns:a16="http://schemas.microsoft.com/office/drawing/2014/main" id="{2B188A96-EE75-4C24-B3CF-A3020F422F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8026" y="2767551"/>
            <a:ext cx="6137172" cy="4090449"/>
          </a:xfrm>
          <a:prstGeom prst="rect">
            <a:avLst/>
          </a:prstGeom>
        </p:spPr>
      </p:pic>
      <p:pic>
        <p:nvPicPr>
          <p:cNvPr id="8" name="Picture 7">
            <a:extLst>
              <a:ext uri="{FF2B5EF4-FFF2-40B4-BE49-F238E27FC236}">
                <a16:creationId xmlns:a16="http://schemas.microsoft.com/office/drawing/2014/main" id="{DEB799DC-A952-42DB-973D-B96AF297C0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48408" y="2767550"/>
            <a:ext cx="3443592" cy="4090449"/>
          </a:xfrm>
          <a:prstGeom prst="rect">
            <a:avLst/>
          </a:prstGeom>
        </p:spPr>
      </p:pic>
      <p:pic>
        <p:nvPicPr>
          <p:cNvPr id="10" name="Picture 9">
            <a:extLst>
              <a:ext uri="{FF2B5EF4-FFF2-40B4-BE49-F238E27FC236}">
                <a16:creationId xmlns:a16="http://schemas.microsoft.com/office/drawing/2014/main" id="{8E59F535-AA04-4CD9-B502-BA813DF746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4" y="0"/>
            <a:ext cx="4226654" cy="2767550"/>
          </a:xfrm>
          <a:prstGeom prst="rect">
            <a:avLst/>
          </a:prstGeom>
        </p:spPr>
      </p:pic>
      <p:pic>
        <p:nvPicPr>
          <p:cNvPr id="12" name="Picture 11">
            <a:extLst>
              <a:ext uri="{FF2B5EF4-FFF2-40B4-BE49-F238E27FC236}">
                <a16:creationId xmlns:a16="http://schemas.microsoft.com/office/drawing/2014/main" id="{D8806B8E-C771-499F-AE1D-01B0F2344B8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29788" y="0"/>
            <a:ext cx="3599234" cy="2767549"/>
          </a:xfrm>
          <a:prstGeom prst="rect">
            <a:avLst/>
          </a:prstGeom>
        </p:spPr>
      </p:pic>
      <p:pic>
        <p:nvPicPr>
          <p:cNvPr id="13" name="0 Imagen" descr="unnamed.jpg">
            <a:extLst>
              <a:ext uri="{FF2B5EF4-FFF2-40B4-BE49-F238E27FC236}">
                <a16:creationId xmlns:a16="http://schemas.microsoft.com/office/drawing/2014/main" id="{C416308E-FD60-4F72-9141-3F3DD77BC3A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29022" y="0"/>
            <a:ext cx="4359843" cy="2767549"/>
          </a:xfrm>
          <a:prstGeom prst="rect">
            <a:avLst/>
          </a:prstGeom>
        </p:spPr>
      </p:pic>
      <p:sp>
        <p:nvSpPr>
          <p:cNvPr id="3" name="Rectangle 2">
            <a:extLst>
              <a:ext uri="{FF2B5EF4-FFF2-40B4-BE49-F238E27FC236}">
                <a16:creationId xmlns:a16="http://schemas.microsoft.com/office/drawing/2014/main" id="{D7E725D5-CFFD-43F5-92C5-CDF4D25EAA94}"/>
              </a:ext>
            </a:extLst>
          </p:cNvPr>
          <p:cNvSpPr/>
          <p:nvPr/>
        </p:nvSpPr>
        <p:spPr>
          <a:xfrm>
            <a:off x="568960" y="5107414"/>
            <a:ext cx="11054080" cy="1754326"/>
          </a:xfrm>
          <a:prstGeom prst="rect">
            <a:avLst/>
          </a:prstGeom>
          <a:solidFill>
            <a:schemeClr val="bg1">
              <a:alpha val="75000"/>
            </a:schemeClr>
          </a:solidFill>
        </p:spPr>
        <p:txBody>
          <a:bodyPr wrap="square" rtlCol="0">
            <a:spAutoFit/>
          </a:bodyPr>
          <a:lstStyle/>
          <a:p>
            <a:pPr algn="ct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Pour les pays qui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mènent</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des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Examens</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nationaux</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volontaires</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identifiez</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les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responsables</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renseignez</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-vous sur le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processus</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devenez</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leurs</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 </a:t>
            </a:r>
            <a:r>
              <a:rPr lang="en-GB" sz="3600" dirty="0" err="1">
                <a:solidFill>
                  <a:srgbClr val="E15436"/>
                </a:solidFill>
                <a:effectLst>
                  <a:outerShdw blurRad="38100" dist="38100" dir="2700000" algn="tl">
                    <a:srgbClr val="000000">
                      <a:alpha val="43137"/>
                    </a:srgbClr>
                  </a:outerShdw>
                </a:effectLst>
                <a:latin typeface="Franklin Gothic Demi" panose="020B0703020102020204" pitchFamily="34" charset="0"/>
              </a:rPr>
              <a:t>ami</a:t>
            </a:r>
            <a:r>
              <a:rPr lang="en-GB" sz="3600" dirty="0">
                <a:solidFill>
                  <a:srgbClr val="E15436"/>
                </a:solidFill>
                <a:effectLst>
                  <a:outerShdw blurRad="38100" dist="38100" dir="2700000" algn="tl">
                    <a:srgbClr val="000000">
                      <a:alpha val="43137"/>
                    </a:srgbClr>
                  </a:outerShdw>
                </a:effectLst>
                <a:latin typeface="Franklin Gothic Demi" panose="020B0703020102020204" pitchFamily="34" charset="0"/>
              </a:rPr>
              <a:t>(e)s!</a:t>
            </a:r>
          </a:p>
        </p:txBody>
      </p:sp>
    </p:spTree>
    <p:extLst>
      <p:ext uri="{BB962C8B-B14F-4D97-AF65-F5344CB8AC3E}">
        <p14:creationId xmlns:p14="http://schemas.microsoft.com/office/powerpoint/2010/main" val="2641873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D3637-8AF5-4483-B7B2-F27E92569B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371" y="146956"/>
            <a:ext cx="10617849" cy="6564087"/>
          </a:xfrm>
          <a:prstGeom prst="rect">
            <a:avLst/>
          </a:prstGeom>
        </p:spPr>
      </p:pic>
    </p:spTree>
    <p:extLst>
      <p:ext uri="{BB962C8B-B14F-4D97-AF65-F5344CB8AC3E}">
        <p14:creationId xmlns:p14="http://schemas.microsoft.com/office/powerpoint/2010/main" val="361141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922EA36D-29C5-4F81-9392-2C25250E281C}"/>
              </a:ext>
            </a:extLst>
          </p:cNvPr>
          <p:cNvSpPr/>
          <p:nvPr/>
        </p:nvSpPr>
        <p:spPr>
          <a:xfrm>
            <a:off x="1866509" y="765927"/>
            <a:ext cx="1574274"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Sep 2018</a:t>
            </a:r>
          </a:p>
        </p:txBody>
      </p:sp>
      <p:sp>
        <p:nvSpPr>
          <p:cNvPr id="6" name="Arrow: Pentagon 5">
            <a:extLst>
              <a:ext uri="{FF2B5EF4-FFF2-40B4-BE49-F238E27FC236}">
                <a16:creationId xmlns:a16="http://schemas.microsoft.com/office/drawing/2014/main" id="{A4F167C7-441B-4713-81EC-8B025BE7C445}"/>
              </a:ext>
            </a:extLst>
          </p:cNvPr>
          <p:cNvSpPr/>
          <p:nvPr/>
        </p:nvSpPr>
        <p:spPr>
          <a:xfrm>
            <a:off x="3572759" y="786352"/>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Oct 2018</a:t>
            </a:r>
          </a:p>
        </p:txBody>
      </p:sp>
      <p:sp>
        <p:nvSpPr>
          <p:cNvPr id="7" name="Arrow: Pentagon 6">
            <a:extLst>
              <a:ext uri="{FF2B5EF4-FFF2-40B4-BE49-F238E27FC236}">
                <a16:creationId xmlns:a16="http://schemas.microsoft.com/office/drawing/2014/main" id="{1280BCAE-817F-4C9F-8C9A-6AF37A419FD9}"/>
              </a:ext>
            </a:extLst>
          </p:cNvPr>
          <p:cNvSpPr/>
          <p:nvPr/>
        </p:nvSpPr>
        <p:spPr>
          <a:xfrm>
            <a:off x="5222449" y="765926"/>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Nov-Dec 2018</a:t>
            </a:r>
          </a:p>
        </p:txBody>
      </p:sp>
      <p:sp>
        <p:nvSpPr>
          <p:cNvPr id="8" name="Arrow: Pentagon 7">
            <a:extLst>
              <a:ext uri="{FF2B5EF4-FFF2-40B4-BE49-F238E27FC236}">
                <a16:creationId xmlns:a16="http://schemas.microsoft.com/office/drawing/2014/main" id="{4FEA446E-63A7-4E8B-80D2-F07CFFF0F457}"/>
              </a:ext>
            </a:extLst>
          </p:cNvPr>
          <p:cNvSpPr/>
          <p:nvPr/>
        </p:nvSpPr>
        <p:spPr>
          <a:xfrm>
            <a:off x="6881565" y="786352"/>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Jan-Mar </a:t>
            </a:r>
          </a:p>
          <a:p>
            <a:pPr algn="ctr"/>
            <a:r>
              <a:rPr lang="en-GB" sz="1400" b="1" dirty="0">
                <a:solidFill>
                  <a:schemeClr val="tx1"/>
                </a:solidFill>
                <a:latin typeface="Century Gothic" panose="020B0502020202020204" pitchFamily="34" charset="0"/>
              </a:rPr>
              <a:t>2019</a:t>
            </a:r>
          </a:p>
        </p:txBody>
      </p:sp>
      <p:sp>
        <p:nvSpPr>
          <p:cNvPr id="9" name="Arrow: Pentagon 8">
            <a:extLst>
              <a:ext uri="{FF2B5EF4-FFF2-40B4-BE49-F238E27FC236}">
                <a16:creationId xmlns:a16="http://schemas.microsoft.com/office/drawing/2014/main" id="{A7780FD4-E9B1-45E0-AAF6-D824D481A978}"/>
              </a:ext>
            </a:extLst>
          </p:cNvPr>
          <p:cNvSpPr/>
          <p:nvPr/>
        </p:nvSpPr>
        <p:spPr>
          <a:xfrm>
            <a:off x="8540681" y="786352"/>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Mar-May 2019</a:t>
            </a:r>
          </a:p>
        </p:txBody>
      </p:sp>
      <p:sp>
        <p:nvSpPr>
          <p:cNvPr id="10" name="Arrow: Pentagon 9">
            <a:extLst>
              <a:ext uri="{FF2B5EF4-FFF2-40B4-BE49-F238E27FC236}">
                <a16:creationId xmlns:a16="http://schemas.microsoft.com/office/drawing/2014/main" id="{69AE6D77-8C7A-4532-95AE-62D6FEDB8905}"/>
              </a:ext>
            </a:extLst>
          </p:cNvPr>
          <p:cNvSpPr/>
          <p:nvPr/>
        </p:nvSpPr>
        <p:spPr>
          <a:xfrm>
            <a:off x="10162093" y="786352"/>
            <a:ext cx="1498860" cy="499621"/>
          </a:xfrm>
          <a:prstGeom prst="homePlat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Jun-Jul </a:t>
            </a:r>
          </a:p>
          <a:p>
            <a:pPr algn="ctr"/>
            <a:r>
              <a:rPr lang="en-GB" sz="1400" b="1" dirty="0">
                <a:solidFill>
                  <a:schemeClr val="tx1"/>
                </a:solidFill>
                <a:latin typeface="Century Gothic" panose="020B0502020202020204" pitchFamily="34" charset="0"/>
              </a:rPr>
              <a:t>2019</a:t>
            </a:r>
          </a:p>
        </p:txBody>
      </p:sp>
      <p:sp>
        <p:nvSpPr>
          <p:cNvPr id="11" name="Callout: Right Arrow 10">
            <a:extLst>
              <a:ext uri="{FF2B5EF4-FFF2-40B4-BE49-F238E27FC236}">
                <a16:creationId xmlns:a16="http://schemas.microsoft.com/office/drawing/2014/main" id="{B7766598-6519-4E63-AFE5-9A210EC0ECE0}"/>
              </a:ext>
            </a:extLst>
          </p:cNvPr>
          <p:cNvSpPr/>
          <p:nvPr/>
        </p:nvSpPr>
        <p:spPr>
          <a:xfrm>
            <a:off x="197963" y="2937756"/>
            <a:ext cx="1621410" cy="798707"/>
          </a:xfrm>
          <a:prstGeom prst="rightArrowCallout">
            <a:avLst>
              <a:gd name="adj1" fmla="val 14630"/>
              <a:gd name="adj2" fmla="val 13889"/>
              <a:gd name="adj3" fmla="val 25000"/>
              <a:gd name="adj4" fmla="val 64977"/>
            </a:avLst>
          </a:prstGeom>
          <a:solidFill>
            <a:srgbClr val="FE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National Level</a:t>
            </a:r>
          </a:p>
        </p:txBody>
      </p:sp>
      <p:sp>
        <p:nvSpPr>
          <p:cNvPr id="12" name="Callout: Right Arrow 11">
            <a:extLst>
              <a:ext uri="{FF2B5EF4-FFF2-40B4-BE49-F238E27FC236}">
                <a16:creationId xmlns:a16="http://schemas.microsoft.com/office/drawing/2014/main" id="{D8E4109B-79AD-4A5E-AC42-F1ED8F512B4E}"/>
              </a:ext>
            </a:extLst>
          </p:cNvPr>
          <p:cNvSpPr/>
          <p:nvPr/>
        </p:nvSpPr>
        <p:spPr>
          <a:xfrm>
            <a:off x="197963" y="1461251"/>
            <a:ext cx="1621410" cy="1476499"/>
          </a:xfrm>
          <a:prstGeom prst="rightArrowCallout">
            <a:avLst>
              <a:gd name="adj1" fmla="val 14630"/>
              <a:gd name="adj2" fmla="val 13889"/>
              <a:gd name="adj3" fmla="val 25000"/>
              <a:gd name="adj4" fmla="val 64977"/>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Global Level</a:t>
            </a:r>
          </a:p>
        </p:txBody>
      </p:sp>
      <p:sp>
        <p:nvSpPr>
          <p:cNvPr id="13" name="Callout: Right Arrow 12">
            <a:extLst>
              <a:ext uri="{FF2B5EF4-FFF2-40B4-BE49-F238E27FC236}">
                <a16:creationId xmlns:a16="http://schemas.microsoft.com/office/drawing/2014/main" id="{28D6EE3D-2312-4E5B-B8D7-869EB396AECE}"/>
              </a:ext>
            </a:extLst>
          </p:cNvPr>
          <p:cNvSpPr/>
          <p:nvPr/>
        </p:nvSpPr>
        <p:spPr>
          <a:xfrm>
            <a:off x="197963" y="3736462"/>
            <a:ext cx="1621410" cy="1557631"/>
          </a:xfrm>
          <a:prstGeom prst="rightArrowCallout">
            <a:avLst>
              <a:gd name="adj1" fmla="val 14630"/>
              <a:gd name="adj2" fmla="val 13889"/>
              <a:gd name="adj3" fmla="val 25000"/>
              <a:gd name="adj4" fmla="val 64977"/>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Data</a:t>
            </a:r>
          </a:p>
        </p:txBody>
      </p:sp>
      <p:sp>
        <p:nvSpPr>
          <p:cNvPr id="14" name="Callout: Right Arrow 13">
            <a:extLst>
              <a:ext uri="{FF2B5EF4-FFF2-40B4-BE49-F238E27FC236}">
                <a16:creationId xmlns:a16="http://schemas.microsoft.com/office/drawing/2014/main" id="{5C8510A0-047B-490C-9A78-3B9E29847505}"/>
              </a:ext>
            </a:extLst>
          </p:cNvPr>
          <p:cNvSpPr/>
          <p:nvPr/>
        </p:nvSpPr>
        <p:spPr>
          <a:xfrm>
            <a:off x="197963" y="5294093"/>
            <a:ext cx="1621410" cy="1417997"/>
          </a:xfrm>
          <a:prstGeom prst="rightArrowCallout">
            <a:avLst>
              <a:gd name="adj1" fmla="val 14630"/>
              <a:gd name="adj2" fmla="val 13889"/>
              <a:gd name="adj3" fmla="val 25000"/>
              <a:gd name="adj4" fmla="val 64977"/>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entury Gothic" panose="020B0502020202020204" pitchFamily="34" charset="0"/>
              </a:rPr>
              <a:t>IFLA Priorities</a:t>
            </a:r>
          </a:p>
        </p:txBody>
      </p:sp>
      <p:sp>
        <p:nvSpPr>
          <p:cNvPr id="15" name="Rectangle: Rounded Corners 14">
            <a:extLst>
              <a:ext uri="{FF2B5EF4-FFF2-40B4-BE49-F238E27FC236}">
                <a16:creationId xmlns:a16="http://schemas.microsoft.com/office/drawing/2014/main" id="{2FBF0B1A-B34D-4A44-8912-16B2CA6F1847}"/>
              </a:ext>
            </a:extLst>
          </p:cNvPr>
          <p:cNvSpPr/>
          <p:nvPr/>
        </p:nvSpPr>
        <p:spPr>
          <a:xfrm>
            <a:off x="1941922" y="1461252"/>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25 September</a:t>
            </a:r>
          </a:p>
          <a:p>
            <a:pPr algn="ctr"/>
            <a:r>
              <a:rPr lang="en-GB" sz="1100" b="1" dirty="0">
                <a:solidFill>
                  <a:schemeClr val="tx1"/>
                </a:solidFill>
                <a:latin typeface="Century Gothic" panose="020B0502020202020204" pitchFamily="34" charset="0"/>
              </a:rPr>
              <a:t>Anniversary of 2030 Agenda</a:t>
            </a:r>
          </a:p>
        </p:txBody>
      </p:sp>
      <p:sp>
        <p:nvSpPr>
          <p:cNvPr id="16" name="Rectangle: Rounded Corners 15">
            <a:extLst>
              <a:ext uri="{FF2B5EF4-FFF2-40B4-BE49-F238E27FC236}">
                <a16:creationId xmlns:a16="http://schemas.microsoft.com/office/drawing/2014/main" id="{287D36CA-0CA1-49AF-A7A6-04B95D9A0641}"/>
              </a:ext>
            </a:extLst>
          </p:cNvPr>
          <p:cNvSpPr/>
          <p:nvPr/>
        </p:nvSpPr>
        <p:spPr>
          <a:xfrm>
            <a:off x="1941922" y="2227183"/>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28 September</a:t>
            </a:r>
          </a:p>
          <a:p>
            <a:pPr algn="ctr"/>
            <a:r>
              <a:rPr lang="en-GB" sz="1100" b="1" dirty="0">
                <a:solidFill>
                  <a:schemeClr val="tx1"/>
                </a:solidFill>
                <a:latin typeface="Century Gothic" panose="020B0502020202020204" pitchFamily="34" charset="0"/>
              </a:rPr>
              <a:t>Access to Information Day</a:t>
            </a:r>
          </a:p>
        </p:txBody>
      </p:sp>
      <p:sp>
        <p:nvSpPr>
          <p:cNvPr id="17" name="Rectangle: Rounded Corners 16">
            <a:extLst>
              <a:ext uri="{FF2B5EF4-FFF2-40B4-BE49-F238E27FC236}">
                <a16:creationId xmlns:a16="http://schemas.microsoft.com/office/drawing/2014/main" id="{E4683A52-CC02-4B09-8276-4F077375E71C}"/>
              </a:ext>
            </a:extLst>
          </p:cNvPr>
          <p:cNvSpPr/>
          <p:nvPr/>
        </p:nvSpPr>
        <p:spPr>
          <a:xfrm>
            <a:off x="3572759" y="4213581"/>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22-24 October</a:t>
            </a:r>
          </a:p>
          <a:p>
            <a:pPr algn="ctr"/>
            <a:r>
              <a:rPr lang="en-GB" sz="1100" b="1" dirty="0">
                <a:solidFill>
                  <a:schemeClr val="bg1"/>
                </a:solidFill>
                <a:latin typeface="Century Gothic" panose="020B0502020202020204" pitchFamily="34" charset="0"/>
              </a:rPr>
              <a:t>World Data Forum</a:t>
            </a:r>
          </a:p>
        </p:txBody>
      </p:sp>
      <p:sp>
        <p:nvSpPr>
          <p:cNvPr id="18" name="Rectangle: Rounded Corners 17">
            <a:extLst>
              <a:ext uri="{FF2B5EF4-FFF2-40B4-BE49-F238E27FC236}">
                <a16:creationId xmlns:a16="http://schemas.microsoft.com/office/drawing/2014/main" id="{E41A3975-0A7B-4D02-9EE0-9F3215179E8C}"/>
              </a:ext>
            </a:extLst>
          </p:cNvPr>
          <p:cNvSpPr/>
          <p:nvPr/>
        </p:nvSpPr>
        <p:spPr>
          <a:xfrm>
            <a:off x="1941922" y="5375684"/>
            <a:ext cx="1498860" cy="1322763"/>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Celebrate 2030 Agenda and Importance of Access to Information</a:t>
            </a:r>
          </a:p>
        </p:txBody>
      </p:sp>
      <p:sp>
        <p:nvSpPr>
          <p:cNvPr id="19" name="Rectangle: Rounded Corners 18">
            <a:extLst>
              <a:ext uri="{FF2B5EF4-FFF2-40B4-BE49-F238E27FC236}">
                <a16:creationId xmlns:a16="http://schemas.microsoft.com/office/drawing/2014/main" id="{33C93A32-C973-446E-B8BD-5184A110B87F}"/>
              </a:ext>
            </a:extLst>
          </p:cNvPr>
          <p:cNvSpPr/>
          <p:nvPr/>
        </p:nvSpPr>
        <p:spPr>
          <a:xfrm>
            <a:off x="1941922" y="3014219"/>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Access to Information Day Events</a:t>
            </a:r>
          </a:p>
        </p:txBody>
      </p:sp>
      <p:sp>
        <p:nvSpPr>
          <p:cNvPr id="20" name="Rectangle: Rounded Corners 19">
            <a:extLst>
              <a:ext uri="{FF2B5EF4-FFF2-40B4-BE49-F238E27FC236}">
                <a16:creationId xmlns:a16="http://schemas.microsoft.com/office/drawing/2014/main" id="{DE9790F5-F93B-4AE4-92CA-C539F860F001}"/>
              </a:ext>
            </a:extLst>
          </p:cNvPr>
          <p:cNvSpPr/>
          <p:nvPr/>
        </p:nvSpPr>
        <p:spPr>
          <a:xfrm>
            <a:off x="5222450" y="3014219"/>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VNR Countries Organise Consultations</a:t>
            </a:r>
          </a:p>
        </p:txBody>
      </p:sp>
      <p:sp>
        <p:nvSpPr>
          <p:cNvPr id="21" name="Rectangle: Rounded Corners 20">
            <a:extLst>
              <a:ext uri="{FF2B5EF4-FFF2-40B4-BE49-F238E27FC236}">
                <a16:creationId xmlns:a16="http://schemas.microsoft.com/office/drawing/2014/main" id="{2BEB0946-F691-4B76-9BD8-AC232A530CCA}"/>
              </a:ext>
            </a:extLst>
          </p:cNvPr>
          <p:cNvSpPr/>
          <p:nvPr/>
        </p:nvSpPr>
        <p:spPr>
          <a:xfrm>
            <a:off x="5222449" y="1829876"/>
            <a:ext cx="1498861"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Call for Examples of SDG Partnerships</a:t>
            </a:r>
          </a:p>
        </p:txBody>
      </p:sp>
      <p:sp>
        <p:nvSpPr>
          <p:cNvPr id="22" name="Rectangle: Rounded Corners 21">
            <a:extLst>
              <a:ext uri="{FF2B5EF4-FFF2-40B4-BE49-F238E27FC236}">
                <a16:creationId xmlns:a16="http://schemas.microsoft.com/office/drawing/2014/main" id="{124530E8-6B2B-41FC-928E-80EEAD7F6649}"/>
              </a:ext>
            </a:extLst>
          </p:cNvPr>
          <p:cNvSpPr/>
          <p:nvPr/>
        </p:nvSpPr>
        <p:spPr>
          <a:xfrm>
            <a:off x="5213022" y="3818448"/>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5-8 November</a:t>
            </a:r>
          </a:p>
          <a:p>
            <a:pPr algn="ctr"/>
            <a:r>
              <a:rPr lang="en-GB" sz="1100" b="1" dirty="0">
                <a:solidFill>
                  <a:schemeClr val="bg1"/>
                </a:solidFill>
                <a:latin typeface="Century Gothic" panose="020B0502020202020204" pitchFamily="34" charset="0"/>
              </a:rPr>
              <a:t>IAEG SDG</a:t>
            </a:r>
          </a:p>
        </p:txBody>
      </p:sp>
      <p:sp>
        <p:nvSpPr>
          <p:cNvPr id="23" name="Rectangle: Rounded Corners 22">
            <a:extLst>
              <a:ext uri="{FF2B5EF4-FFF2-40B4-BE49-F238E27FC236}">
                <a16:creationId xmlns:a16="http://schemas.microsoft.com/office/drawing/2014/main" id="{1D966C21-C057-44FB-BAC5-08E00396B5CC}"/>
              </a:ext>
            </a:extLst>
          </p:cNvPr>
          <p:cNvSpPr/>
          <p:nvPr/>
        </p:nvSpPr>
        <p:spPr>
          <a:xfrm>
            <a:off x="5213022" y="4582009"/>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Consultation on Revised SDG Indicators</a:t>
            </a:r>
          </a:p>
        </p:txBody>
      </p:sp>
      <p:sp>
        <p:nvSpPr>
          <p:cNvPr id="24" name="Rectangle: Rounded Corners 23">
            <a:extLst>
              <a:ext uri="{FF2B5EF4-FFF2-40B4-BE49-F238E27FC236}">
                <a16:creationId xmlns:a16="http://schemas.microsoft.com/office/drawing/2014/main" id="{EB9B6B95-67DC-44AF-A5C9-1B2BC8A756C2}"/>
              </a:ext>
            </a:extLst>
          </p:cNvPr>
          <p:cNvSpPr/>
          <p:nvPr/>
        </p:nvSpPr>
        <p:spPr>
          <a:xfrm>
            <a:off x="6881564" y="1461252"/>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Preparation for Regional SDG Forums</a:t>
            </a:r>
          </a:p>
        </p:txBody>
      </p:sp>
      <p:sp>
        <p:nvSpPr>
          <p:cNvPr id="25" name="Rectangle: Rounded Corners 24">
            <a:extLst>
              <a:ext uri="{FF2B5EF4-FFF2-40B4-BE49-F238E27FC236}">
                <a16:creationId xmlns:a16="http://schemas.microsoft.com/office/drawing/2014/main" id="{B5FEA798-62D6-4674-9E0D-E0D386FD2B9D}"/>
              </a:ext>
            </a:extLst>
          </p:cNvPr>
          <p:cNvSpPr/>
          <p:nvPr/>
        </p:nvSpPr>
        <p:spPr>
          <a:xfrm>
            <a:off x="6881564" y="2227183"/>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Thematic SDG Forums</a:t>
            </a:r>
          </a:p>
        </p:txBody>
      </p:sp>
      <p:sp>
        <p:nvSpPr>
          <p:cNvPr id="26" name="Rectangle: Rounded Corners 25">
            <a:extLst>
              <a:ext uri="{FF2B5EF4-FFF2-40B4-BE49-F238E27FC236}">
                <a16:creationId xmlns:a16="http://schemas.microsoft.com/office/drawing/2014/main" id="{B0BC624B-D5F0-4F5D-A3DB-26AB01B7171E}"/>
              </a:ext>
            </a:extLst>
          </p:cNvPr>
          <p:cNvSpPr/>
          <p:nvPr/>
        </p:nvSpPr>
        <p:spPr>
          <a:xfrm>
            <a:off x="6909849" y="3014218"/>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VNR Draft Reports</a:t>
            </a:r>
          </a:p>
        </p:txBody>
      </p:sp>
      <p:sp>
        <p:nvSpPr>
          <p:cNvPr id="27" name="Rectangle: Rounded Corners 26">
            <a:extLst>
              <a:ext uri="{FF2B5EF4-FFF2-40B4-BE49-F238E27FC236}">
                <a16:creationId xmlns:a16="http://schemas.microsoft.com/office/drawing/2014/main" id="{21C77CFF-29CD-4F04-822E-ECC0084B447F}"/>
              </a:ext>
            </a:extLst>
          </p:cNvPr>
          <p:cNvSpPr/>
          <p:nvPr/>
        </p:nvSpPr>
        <p:spPr>
          <a:xfrm>
            <a:off x="8540683" y="1461252"/>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Regional SDG Forums Held, Make Reports</a:t>
            </a:r>
          </a:p>
        </p:txBody>
      </p:sp>
      <p:sp>
        <p:nvSpPr>
          <p:cNvPr id="28" name="Rectangle: Rounded Corners 27">
            <a:extLst>
              <a:ext uri="{FF2B5EF4-FFF2-40B4-BE49-F238E27FC236}">
                <a16:creationId xmlns:a16="http://schemas.microsoft.com/office/drawing/2014/main" id="{15324A47-0DD0-47A6-866B-2DACC15BD571}"/>
              </a:ext>
            </a:extLst>
          </p:cNvPr>
          <p:cNvSpPr/>
          <p:nvPr/>
        </p:nvSpPr>
        <p:spPr>
          <a:xfrm>
            <a:off x="8540683" y="2227183"/>
            <a:ext cx="1498860" cy="639453"/>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Thematic SDG Forums</a:t>
            </a:r>
          </a:p>
        </p:txBody>
      </p:sp>
      <p:sp>
        <p:nvSpPr>
          <p:cNvPr id="29" name="Rectangle: Rounded Corners 28">
            <a:extLst>
              <a:ext uri="{FF2B5EF4-FFF2-40B4-BE49-F238E27FC236}">
                <a16:creationId xmlns:a16="http://schemas.microsoft.com/office/drawing/2014/main" id="{EDE8CA53-12C3-4BAE-8EDA-299399688873}"/>
              </a:ext>
            </a:extLst>
          </p:cNvPr>
          <p:cNvSpPr/>
          <p:nvPr/>
        </p:nvSpPr>
        <p:spPr>
          <a:xfrm>
            <a:off x="8568968" y="3014218"/>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VNR Reports Finalised, Submitted</a:t>
            </a:r>
          </a:p>
        </p:txBody>
      </p:sp>
      <p:sp>
        <p:nvSpPr>
          <p:cNvPr id="30" name="Rectangle: Rounded Corners 29">
            <a:extLst>
              <a:ext uri="{FF2B5EF4-FFF2-40B4-BE49-F238E27FC236}">
                <a16:creationId xmlns:a16="http://schemas.microsoft.com/office/drawing/2014/main" id="{D1425BF6-BA6A-4507-88EC-7DF3CCA0AEDC}"/>
              </a:ext>
            </a:extLst>
          </p:cNvPr>
          <p:cNvSpPr/>
          <p:nvPr/>
        </p:nvSpPr>
        <p:spPr>
          <a:xfrm>
            <a:off x="8540686" y="4285074"/>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IAEG SDG</a:t>
            </a:r>
          </a:p>
        </p:txBody>
      </p:sp>
      <p:sp>
        <p:nvSpPr>
          <p:cNvPr id="31" name="Rectangle: Rounded Corners 30">
            <a:extLst>
              <a:ext uri="{FF2B5EF4-FFF2-40B4-BE49-F238E27FC236}">
                <a16:creationId xmlns:a16="http://schemas.microsoft.com/office/drawing/2014/main" id="{5D8A704F-ECC3-4FFD-A8EF-0073CE0BF087}"/>
              </a:ext>
            </a:extLst>
          </p:cNvPr>
          <p:cNvSpPr/>
          <p:nvPr/>
        </p:nvSpPr>
        <p:spPr>
          <a:xfrm>
            <a:off x="3582186" y="5373332"/>
            <a:ext cx="1498860" cy="1322763"/>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Support VNR Countries to Prepare Inputs. </a:t>
            </a:r>
          </a:p>
          <a:p>
            <a:pPr algn="ctr"/>
            <a:r>
              <a:rPr lang="en-GB" sz="1100" b="1" dirty="0">
                <a:solidFill>
                  <a:schemeClr val="tx1"/>
                </a:solidFill>
                <a:latin typeface="Century Gothic" panose="020B0502020202020204" pitchFamily="34" charset="0"/>
              </a:rPr>
              <a:t>Engage with UN Agencies</a:t>
            </a:r>
          </a:p>
        </p:txBody>
      </p:sp>
      <p:sp>
        <p:nvSpPr>
          <p:cNvPr id="32" name="Rectangle: Rounded Corners 31">
            <a:extLst>
              <a:ext uri="{FF2B5EF4-FFF2-40B4-BE49-F238E27FC236}">
                <a16:creationId xmlns:a16="http://schemas.microsoft.com/office/drawing/2014/main" id="{945C229B-5F29-4B0C-B89D-108D911D38F3}"/>
              </a:ext>
            </a:extLst>
          </p:cNvPr>
          <p:cNvSpPr/>
          <p:nvPr/>
        </p:nvSpPr>
        <p:spPr>
          <a:xfrm>
            <a:off x="5222449" y="5370135"/>
            <a:ext cx="1498860" cy="1341955"/>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Gather examples of partnerships.</a:t>
            </a:r>
          </a:p>
          <a:p>
            <a:pPr algn="ctr"/>
            <a:r>
              <a:rPr lang="en-GB" sz="1100" b="1" dirty="0">
                <a:solidFill>
                  <a:schemeClr val="tx1"/>
                </a:solidFill>
                <a:latin typeface="Century Gothic" panose="020B0502020202020204" pitchFamily="34" charset="0"/>
              </a:rPr>
              <a:t>Support VNRs. Answer Data Consultation</a:t>
            </a:r>
          </a:p>
        </p:txBody>
      </p:sp>
      <p:sp>
        <p:nvSpPr>
          <p:cNvPr id="33" name="Rectangle: Rounded Corners 32">
            <a:extLst>
              <a:ext uri="{FF2B5EF4-FFF2-40B4-BE49-F238E27FC236}">
                <a16:creationId xmlns:a16="http://schemas.microsoft.com/office/drawing/2014/main" id="{66DADD33-260E-4EA0-8A45-653A75AA182C}"/>
              </a:ext>
            </a:extLst>
          </p:cNvPr>
          <p:cNvSpPr/>
          <p:nvPr/>
        </p:nvSpPr>
        <p:spPr>
          <a:xfrm>
            <a:off x="6881564" y="5364480"/>
            <a:ext cx="1498860" cy="1333967"/>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Support engagement in regional/ thematic fora. Prepare HLPF 2018</a:t>
            </a:r>
          </a:p>
        </p:txBody>
      </p:sp>
      <p:sp>
        <p:nvSpPr>
          <p:cNvPr id="34" name="Rectangle: Rounded Corners 33">
            <a:extLst>
              <a:ext uri="{FF2B5EF4-FFF2-40B4-BE49-F238E27FC236}">
                <a16:creationId xmlns:a16="http://schemas.microsoft.com/office/drawing/2014/main" id="{1701E99A-8D58-4BA0-94D9-DA22C715DD7C}"/>
              </a:ext>
            </a:extLst>
          </p:cNvPr>
          <p:cNvSpPr/>
          <p:nvPr/>
        </p:nvSpPr>
        <p:spPr>
          <a:xfrm>
            <a:off x="8568968" y="5362675"/>
            <a:ext cx="1498860" cy="1341955"/>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Engagement in thematic/ regional fora. Finish DA2I Report 2019. NGO Statement</a:t>
            </a:r>
          </a:p>
        </p:txBody>
      </p:sp>
      <p:sp>
        <p:nvSpPr>
          <p:cNvPr id="35" name="Rectangle: Rounded Corners 34">
            <a:extLst>
              <a:ext uri="{FF2B5EF4-FFF2-40B4-BE49-F238E27FC236}">
                <a16:creationId xmlns:a16="http://schemas.microsoft.com/office/drawing/2014/main" id="{46EC1A1F-F01F-47AD-9AB1-C91615746D78}"/>
              </a:ext>
            </a:extLst>
          </p:cNvPr>
          <p:cNvSpPr/>
          <p:nvPr/>
        </p:nvSpPr>
        <p:spPr>
          <a:xfrm>
            <a:off x="10190377" y="3014218"/>
            <a:ext cx="1498860" cy="639453"/>
          </a:xfrm>
          <a:prstGeom prst="roundRect">
            <a:avLst/>
          </a:prstGeom>
          <a:solidFill>
            <a:srgbClr val="FF3B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VNR Reports Presented. HLPF Participation</a:t>
            </a:r>
          </a:p>
        </p:txBody>
      </p:sp>
      <p:sp>
        <p:nvSpPr>
          <p:cNvPr id="36" name="Rectangle: Rounded Corners 35">
            <a:extLst>
              <a:ext uri="{FF2B5EF4-FFF2-40B4-BE49-F238E27FC236}">
                <a16:creationId xmlns:a16="http://schemas.microsoft.com/office/drawing/2014/main" id="{A3489F38-65CC-475C-8362-FE8019EE06EF}"/>
              </a:ext>
            </a:extLst>
          </p:cNvPr>
          <p:cNvSpPr/>
          <p:nvPr/>
        </p:nvSpPr>
        <p:spPr>
          <a:xfrm>
            <a:off x="10162092" y="1461251"/>
            <a:ext cx="1498860" cy="1405385"/>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HLPF: thematic review of SDGs, VNRs, agreement of Ministerial Declaration</a:t>
            </a:r>
          </a:p>
        </p:txBody>
      </p:sp>
      <p:sp>
        <p:nvSpPr>
          <p:cNvPr id="37" name="Rectangle: Rounded Corners 36">
            <a:extLst>
              <a:ext uri="{FF2B5EF4-FFF2-40B4-BE49-F238E27FC236}">
                <a16:creationId xmlns:a16="http://schemas.microsoft.com/office/drawing/2014/main" id="{CCE20AB5-2B45-45D9-A7E4-C94D9EABAFD3}"/>
              </a:ext>
            </a:extLst>
          </p:cNvPr>
          <p:cNvSpPr/>
          <p:nvPr/>
        </p:nvSpPr>
        <p:spPr>
          <a:xfrm>
            <a:off x="10190377" y="4262282"/>
            <a:ext cx="1498860" cy="639453"/>
          </a:xfrm>
          <a:prstGeom prst="roundRect">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entury Gothic" panose="020B0502020202020204" pitchFamily="34" charset="0"/>
              </a:rPr>
              <a:t>SDG Data report published</a:t>
            </a:r>
          </a:p>
        </p:txBody>
      </p:sp>
      <p:sp>
        <p:nvSpPr>
          <p:cNvPr id="38" name="Rectangle: Rounded Corners 37">
            <a:extLst>
              <a:ext uri="{FF2B5EF4-FFF2-40B4-BE49-F238E27FC236}">
                <a16:creationId xmlns:a16="http://schemas.microsoft.com/office/drawing/2014/main" id="{E7F98E69-3A53-46A9-827A-DA6A1EF3C5A3}"/>
              </a:ext>
            </a:extLst>
          </p:cNvPr>
          <p:cNvSpPr/>
          <p:nvPr/>
        </p:nvSpPr>
        <p:spPr>
          <a:xfrm>
            <a:off x="10209231" y="5362675"/>
            <a:ext cx="1498860" cy="1341955"/>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Work with Members to advocate for HLPF. Engage in HLPF. Launch DA2I Report.</a:t>
            </a:r>
          </a:p>
        </p:txBody>
      </p:sp>
      <p:cxnSp>
        <p:nvCxnSpPr>
          <p:cNvPr id="46" name="Straight Connector 45">
            <a:extLst>
              <a:ext uri="{FF2B5EF4-FFF2-40B4-BE49-F238E27FC236}">
                <a16:creationId xmlns:a16="http://schemas.microsoft.com/office/drawing/2014/main" id="{44AD19F6-8E96-4292-8BAE-22AE02927A05}"/>
              </a:ext>
            </a:extLst>
          </p:cNvPr>
          <p:cNvCxnSpPr>
            <a:cxnSpLocks/>
          </p:cNvCxnSpPr>
          <p:nvPr/>
        </p:nvCxnSpPr>
        <p:spPr>
          <a:xfrm>
            <a:off x="1941922" y="2937756"/>
            <a:ext cx="97473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E4059A7-9BDD-49D2-AD02-07042376F4FE}"/>
              </a:ext>
            </a:extLst>
          </p:cNvPr>
          <p:cNvCxnSpPr>
            <a:cxnSpLocks/>
          </p:cNvCxnSpPr>
          <p:nvPr/>
        </p:nvCxnSpPr>
        <p:spPr>
          <a:xfrm flipV="1">
            <a:off x="1941922" y="3729708"/>
            <a:ext cx="9747315" cy="675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C367EE-4F27-4EB6-B406-1E5677AC1BAA}"/>
              </a:ext>
            </a:extLst>
          </p:cNvPr>
          <p:cNvCxnSpPr>
            <a:cxnSpLocks/>
          </p:cNvCxnSpPr>
          <p:nvPr/>
        </p:nvCxnSpPr>
        <p:spPr>
          <a:xfrm>
            <a:off x="1941922" y="5294093"/>
            <a:ext cx="976616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C95EDE4-B19B-45CB-8847-AEF2CA586C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405" y="115443"/>
            <a:ext cx="632164" cy="670909"/>
          </a:xfrm>
          <a:prstGeom prst="rect">
            <a:avLst/>
          </a:prstGeom>
        </p:spPr>
      </p:pic>
      <p:sp>
        <p:nvSpPr>
          <p:cNvPr id="42" name="TextBox 41">
            <a:extLst>
              <a:ext uri="{FF2B5EF4-FFF2-40B4-BE49-F238E27FC236}">
                <a16:creationId xmlns:a16="http://schemas.microsoft.com/office/drawing/2014/main" id="{145E78E3-BE04-48BD-BF93-88BDAF113898}"/>
              </a:ext>
            </a:extLst>
          </p:cNvPr>
          <p:cNvSpPr txBox="1"/>
          <p:nvPr/>
        </p:nvSpPr>
        <p:spPr>
          <a:xfrm>
            <a:off x="791569" y="150527"/>
            <a:ext cx="10067828" cy="523220"/>
          </a:xfrm>
          <a:prstGeom prst="rect">
            <a:avLst/>
          </a:prstGeom>
          <a:noFill/>
          <a:ln>
            <a:noFill/>
          </a:ln>
        </p:spPr>
        <p:txBody>
          <a:bodyPr wrap="square" rtlCol="0">
            <a:spAutoFit/>
          </a:bodyPr>
          <a:lstStyle/>
          <a:p>
            <a:pPr algn="ctr"/>
            <a:r>
              <a:rPr lang="en-GB" sz="2800" b="1" dirty="0">
                <a:solidFill>
                  <a:srgbClr val="004A2C"/>
                </a:solidFill>
                <a:latin typeface="Century Gothic" panose="020B0502020202020204" pitchFamily="34" charset="0"/>
              </a:rPr>
              <a:t>Les </a:t>
            </a:r>
            <a:r>
              <a:rPr lang="en-GB" sz="2800" b="1" dirty="0" err="1">
                <a:solidFill>
                  <a:srgbClr val="004A2C"/>
                </a:solidFill>
                <a:latin typeface="Century Gothic" panose="020B0502020202020204" pitchFamily="34" charset="0"/>
              </a:rPr>
              <a:t>bibliothèques</a:t>
            </a:r>
            <a:r>
              <a:rPr lang="en-GB" sz="2800" b="1" dirty="0">
                <a:solidFill>
                  <a:srgbClr val="004A2C"/>
                </a:solidFill>
                <a:latin typeface="Century Gothic" panose="020B0502020202020204" pitchFamily="34" charset="0"/>
              </a:rPr>
              <a:t> et </a:t>
            </a:r>
            <a:r>
              <a:rPr lang="en-GB" sz="2800" b="1" dirty="0" err="1">
                <a:solidFill>
                  <a:srgbClr val="004A2C"/>
                </a:solidFill>
                <a:latin typeface="Century Gothic" panose="020B0502020202020204" pitchFamily="34" charset="0"/>
              </a:rPr>
              <a:t>l’Agenda</a:t>
            </a:r>
            <a:r>
              <a:rPr lang="en-GB" sz="2800" b="1" dirty="0">
                <a:solidFill>
                  <a:srgbClr val="004A2C"/>
                </a:solidFill>
                <a:latin typeface="Century Gothic" panose="020B0502020202020204" pitchFamily="34" charset="0"/>
              </a:rPr>
              <a:t> 2030 de </a:t>
            </a:r>
            <a:r>
              <a:rPr lang="en-GB" sz="2800" b="1" dirty="0" err="1">
                <a:solidFill>
                  <a:srgbClr val="004A2C"/>
                </a:solidFill>
                <a:latin typeface="Century Gothic" panose="020B0502020202020204" pitchFamily="34" charset="0"/>
              </a:rPr>
              <a:t>l’ONU</a:t>
            </a:r>
            <a:r>
              <a:rPr lang="en-GB" sz="2800" b="1" dirty="0">
                <a:solidFill>
                  <a:srgbClr val="004A2C"/>
                </a:solidFill>
                <a:latin typeface="Century Gothic" panose="020B0502020202020204" pitchFamily="34" charset="0"/>
              </a:rPr>
              <a:t> en 2018-19</a:t>
            </a:r>
          </a:p>
        </p:txBody>
      </p:sp>
    </p:spTree>
    <p:extLst>
      <p:ext uri="{BB962C8B-B14F-4D97-AF65-F5344CB8AC3E}">
        <p14:creationId xmlns:p14="http://schemas.microsoft.com/office/powerpoint/2010/main" val="232886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0EDD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5B0E4-4912-4C89-B6BB-97507959B244}"/>
              </a:ext>
            </a:extLst>
          </p:cNvPr>
          <p:cNvPicPr>
            <a:picLocks noChangeAspect="1"/>
          </p:cNvPicPr>
          <p:nvPr/>
        </p:nvPicPr>
        <p:blipFill>
          <a:blip r:embed="rId3"/>
          <a:stretch>
            <a:fillRect/>
          </a:stretch>
        </p:blipFill>
        <p:spPr>
          <a:xfrm>
            <a:off x="1435768" y="0"/>
            <a:ext cx="9320463" cy="6858000"/>
          </a:xfrm>
          <a:prstGeom prst="rect">
            <a:avLst/>
          </a:prstGeom>
        </p:spPr>
      </p:pic>
      <p:sp>
        <p:nvSpPr>
          <p:cNvPr id="4" name="Oval 3">
            <a:extLst>
              <a:ext uri="{FF2B5EF4-FFF2-40B4-BE49-F238E27FC236}">
                <a16:creationId xmlns:a16="http://schemas.microsoft.com/office/drawing/2014/main" id="{EA272802-68CF-4C2B-BD47-EB5DB5047091}"/>
              </a:ext>
            </a:extLst>
          </p:cNvPr>
          <p:cNvSpPr/>
          <p:nvPr/>
        </p:nvSpPr>
        <p:spPr>
          <a:xfrm>
            <a:off x="2828260" y="5263117"/>
            <a:ext cx="1010093" cy="457200"/>
          </a:xfrm>
          <a:prstGeom prst="ellipse">
            <a:avLst/>
          </a:prstGeom>
          <a:noFill/>
          <a:ln w="3810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6988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0EDD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A609B-95DA-4BED-92E2-B953CBC78D40}"/>
              </a:ext>
            </a:extLst>
          </p:cNvPr>
          <p:cNvPicPr>
            <a:picLocks noChangeAspect="1"/>
          </p:cNvPicPr>
          <p:nvPr/>
        </p:nvPicPr>
        <p:blipFill>
          <a:blip r:embed="rId3"/>
          <a:stretch>
            <a:fillRect/>
          </a:stretch>
        </p:blipFill>
        <p:spPr>
          <a:xfrm>
            <a:off x="1556582" y="0"/>
            <a:ext cx="9078835" cy="6858000"/>
          </a:xfrm>
          <a:prstGeom prst="rect">
            <a:avLst/>
          </a:prstGeom>
        </p:spPr>
      </p:pic>
      <p:sp>
        <p:nvSpPr>
          <p:cNvPr id="4" name="Oval 3">
            <a:extLst>
              <a:ext uri="{FF2B5EF4-FFF2-40B4-BE49-F238E27FC236}">
                <a16:creationId xmlns:a16="http://schemas.microsoft.com/office/drawing/2014/main" id="{1E43B07C-CF88-464D-8B26-CA1893CBF0B3}"/>
              </a:ext>
            </a:extLst>
          </p:cNvPr>
          <p:cNvSpPr/>
          <p:nvPr/>
        </p:nvSpPr>
        <p:spPr>
          <a:xfrm>
            <a:off x="5199321" y="2881423"/>
            <a:ext cx="5220586" cy="2456122"/>
          </a:xfrm>
          <a:prstGeom prst="ellipse">
            <a:avLst/>
          </a:prstGeom>
          <a:noFill/>
          <a:ln w="3810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091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generated with very high confidence">
            <a:extLst>
              <a:ext uri="{FF2B5EF4-FFF2-40B4-BE49-F238E27FC236}">
                <a16:creationId xmlns:a16="http://schemas.microsoft.com/office/drawing/2014/main" id="{B566F86E-E45C-49F5-86F1-795010168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5484" y="1447234"/>
            <a:ext cx="9781031" cy="2089045"/>
          </a:xfrm>
          <a:prstGeom prst="rect">
            <a:avLst/>
          </a:prstGeom>
        </p:spPr>
      </p:pic>
      <p:sp>
        <p:nvSpPr>
          <p:cNvPr id="5" name="Rectangle 4">
            <a:extLst>
              <a:ext uri="{FF2B5EF4-FFF2-40B4-BE49-F238E27FC236}">
                <a16:creationId xmlns:a16="http://schemas.microsoft.com/office/drawing/2014/main" id="{47430FB6-689D-4C2F-AFAF-AFB982DB153F}"/>
              </a:ext>
            </a:extLst>
          </p:cNvPr>
          <p:cNvSpPr/>
          <p:nvPr/>
        </p:nvSpPr>
        <p:spPr>
          <a:xfrm>
            <a:off x="1042025" y="297941"/>
            <a:ext cx="10651955" cy="830997"/>
          </a:xfrm>
          <a:prstGeom prst="rect">
            <a:avLst/>
          </a:prstGeom>
        </p:spPr>
        <p:txBody>
          <a:bodyPr wrap="none">
            <a:spAutoFit/>
          </a:bodyPr>
          <a:lstStyle/>
          <a:p>
            <a:r>
              <a:rPr lang="es-AR" sz="4800" b="1" dirty="0" err="1">
                <a:solidFill>
                  <a:srgbClr val="6D9254"/>
                </a:solidFill>
              </a:rPr>
              <a:t>Questions</a:t>
            </a:r>
            <a:r>
              <a:rPr lang="es-AR" sz="4800" b="1" dirty="0">
                <a:solidFill>
                  <a:srgbClr val="6D9254"/>
                </a:solidFill>
              </a:rPr>
              <a:t>? </a:t>
            </a:r>
            <a:r>
              <a:rPr lang="es-AR" sz="4800" b="1" dirty="0" err="1">
                <a:solidFill>
                  <a:srgbClr val="E15436"/>
                </a:solidFill>
              </a:rPr>
              <a:t>Restez</a:t>
            </a:r>
            <a:r>
              <a:rPr lang="es-AR" sz="4800" b="1" dirty="0">
                <a:solidFill>
                  <a:srgbClr val="E15436"/>
                </a:solidFill>
              </a:rPr>
              <a:t> en </a:t>
            </a:r>
            <a:r>
              <a:rPr lang="es-AR" sz="4800" b="1" dirty="0" err="1">
                <a:solidFill>
                  <a:srgbClr val="E15436"/>
                </a:solidFill>
              </a:rPr>
              <a:t>contact</a:t>
            </a:r>
            <a:r>
              <a:rPr lang="es-AR" sz="4800" b="1" dirty="0">
                <a:solidFill>
                  <a:srgbClr val="E15436"/>
                </a:solidFill>
              </a:rPr>
              <a:t>!</a:t>
            </a:r>
            <a:r>
              <a:rPr lang="es-AR" sz="4800" b="1" dirty="0">
                <a:solidFill>
                  <a:srgbClr val="6D9254"/>
                </a:solidFill>
              </a:rPr>
              <a:t> </a:t>
            </a:r>
            <a:r>
              <a:rPr lang="es-AR" sz="4800" b="1" dirty="0" err="1">
                <a:solidFill>
                  <a:srgbClr val="00B9FE"/>
                </a:solidFill>
              </a:rPr>
              <a:t>Partagez</a:t>
            </a:r>
            <a:r>
              <a:rPr lang="es-AR" sz="4800" b="1" dirty="0">
                <a:solidFill>
                  <a:srgbClr val="00B9FE"/>
                </a:solidFill>
              </a:rPr>
              <a:t>!</a:t>
            </a:r>
          </a:p>
        </p:txBody>
      </p:sp>
      <p:sp>
        <p:nvSpPr>
          <p:cNvPr id="6" name="Rectangle 5">
            <a:extLst>
              <a:ext uri="{FF2B5EF4-FFF2-40B4-BE49-F238E27FC236}">
                <a16:creationId xmlns:a16="http://schemas.microsoft.com/office/drawing/2014/main" id="{05D33E16-BEF0-4A09-92AC-7D7AD24610C0}"/>
              </a:ext>
            </a:extLst>
          </p:cNvPr>
          <p:cNvSpPr/>
          <p:nvPr/>
        </p:nvSpPr>
        <p:spPr>
          <a:xfrm>
            <a:off x="2120741" y="3760765"/>
            <a:ext cx="7265450" cy="769441"/>
          </a:xfrm>
          <a:prstGeom prst="rect">
            <a:avLst/>
          </a:prstGeom>
        </p:spPr>
        <p:txBody>
          <a:bodyPr wrap="none">
            <a:spAutoFit/>
          </a:bodyPr>
          <a:lstStyle/>
          <a:p>
            <a:r>
              <a:rPr lang="es-AR" sz="4400" b="1" dirty="0">
                <a:solidFill>
                  <a:srgbClr val="6D9254"/>
                </a:solidFill>
              </a:rPr>
              <a:t>ifla.org/libraries-development</a:t>
            </a:r>
          </a:p>
        </p:txBody>
      </p:sp>
      <p:sp>
        <p:nvSpPr>
          <p:cNvPr id="7" name="Rectangle 6">
            <a:extLst>
              <a:ext uri="{FF2B5EF4-FFF2-40B4-BE49-F238E27FC236}">
                <a16:creationId xmlns:a16="http://schemas.microsoft.com/office/drawing/2014/main" id="{B4ED4A98-CBCB-4A49-8CA4-C90AB35C1005}"/>
              </a:ext>
            </a:extLst>
          </p:cNvPr>
          <p:cNvSpPr/>
          <p:nvPr/>
        </p:nvSpPr>
        <p:spPr>
          <a:xfrm>
            <a:off x="8031943" y="4639574"/>
            <a:ext cx="2566728" cy="584775"/>
          </a:xfrm>
          <a:prstGeom prst="rect">
            <a:avLst/>
          </a:prstGeom>
        </p:spPr>
        <p:txBody>
          <a:bodyPr wrap="none">
            <a:spAutoFit/>
          </a:bodyPr>
          <a:lstStyle/>
          <a:p>
            <a:r>
              <a:rPr lang="es-AR" sz="3200" b="1" dirty="0">
                <a:solidFill>
                  <a:srgbClr val="E15436"/>
                </a:solidFill>
              </a:rPr>
              <a:t>DA2I@ifla.org</a:t>
            </a:r>
          </a:p>
        </p:txBody>
      </p:sp>
      <p:sp>
        <p:nvSpPr>
          <p:cNvPr id="11" name="Rectangle 10">
            <a:extLst>
              <a:ext uri="{FF2B5EF4-FFF2-40B4-BE49-F238E27FC236}">
                <a16:creationId xmlns:a16="http://schemas.microsoft.com/office/drawing/2014/main" id="{9E47AADE-62C6-4F8A-B0AD-F63AC08548B3}"/>
              </a:ext>
            </a:extLst>
          </p:cNvPr>
          <p:cNvSpPr/>
          <p:nvPr/>
        </p:nvSpPr>
        <p:spPr>
          <a:xfrm>
            <a:off x="1619801" y="4635485"/>
            <a:ext cx="2837252" cy="584775"/>
          </a:xfrm>
          <a:prstGeom prst="rect">
            <a:avLst/>
          </a:prstGeom>
        </p:spPr>
        <p:txBody>
          <a:bodyPr wrap="none">
            <a:spAutoFit/>
          </a:bodyPr>
          <a:lstStyle/>
          <a:p>
            <a:r>
              <a:rPr lang="es-AR" sz="3200" b="1" dirty="0">
                <a:solidFill>
                  <a:srgbClr val="E15436"/>
                </a:solidFill>
              </a:rPr>
              <a:t>@IFLA_Lib4Dev</a:t>
            </a:r>
          </a:p>
        </p:txBody>
      </p:sp>
      <p:sp>
        <p:nvSpPr>
          <p:cNvPr id="12" name="Rectangle 11">
            <a:extLst>
              <a:ext uri="{FF2B5EF4-FFF2-40B4-BE49-F238E27FC236}">
                <a16:creationId xmlns:a16="http://schemas.microsoft.com/office/drawing/2014/main" id="{49FF0706-469B-43F2-A350-6098926CE357}"/>
              </a:ext>
            </a:extLst>
          </p:cNvPr>
          <p:cNvSpPr/>
          <p:nvPr/>
        </p:nvSpPr>
        <p:spPr>
          <a:xfrm>
            <a:off x="4619191" y="4635486"/>
            <a:ext cx="1748812" cy="584775"/>
          </a:xfrm>
          <a:prstGeom prst="rect">
            <a:avLst/>
          </a:prstGeom>
        </p:spPr>
        <p:txBody>
          <a:bodyPr wrap="none">
            <a:spAutoFit/>
          </a:bodyPr>
          <a:lstStyle/>
          <a:p>
            <a:r>
              <a:rPr lang="es-AR" sz="3200" b="1" dirty="0">
                <a:solidFill>
                  <a:srgbClr val="E15436"/>
                </a:solidFill>
              </a:rPr>
              <a:t>#Lib4Dev</a:t>
            </a:r>
          </a:p>
        </p:txBody>
      </p:sp>
      <p:sp>
        <p:nvSpPr>
          <p:cNvPr id="13" name="Rectangle 12">
            <a:extLst>
              <a:ext uri="{FF2B5EF4-FFF2-40B4-BE49-F238E27FC236}">
                <a16:creationId xmlns:a16="http://schemas.microsoft.com/office/drawing/2014/main" id="{0419FE85-062E-49C9-BB4E-5B3A7FF8A6BF}"/>
              </a:ext>
            </a:extLst>
          </p:cNvPr>
          <p:cNvSpPr/>
          <p:nvPr/>
        </p:nvSpPr>
        <p:spPr>
          <a:xfrm>
            <a:off x="6597885" y="4656614"/>
            <a:ext cx="1204176" cy="584775"/>
          </a:xfrm>
          <a:prstGeom prst="rect">
            <a:avLst/>
          </a:prstGeom>
        </p:spPr>
        <p:txBody>
          <a:bodyPr wrap="none">
            <a:spAutoFit/>
          </a:bodyPr>
          <a:lstStyle/>
          <a:p>
            <a:r>
              <a:rPr lang="es-AR" sz="3200" b="1" dirty="0">
                <a:solidFill>
                  <a:srgbClr val="E15436"/>
                </a:solidFill>
              </a:rPr>
              <a:t>#DA2I</a:t>
            </a:r>
          </a:p>
        </p:txBody>
      </p:sp>
      <p:pic>
        <p:nvPicPr>
          <p:cNvPr id="14" name="Picture 13" descr="A close up of a logo&#10;&#10;Description generated with high confidence">
            <a:extLst>
              <a:ext uri="{FF2B5EF4-FFF2-40B4-BE49-F238E27FC236}">
                <a16:creationId xmlns:a16="http://schemas.microsoft.com/office/drawing/2014/main" id="{6B13D9CB-5621-43A6-8302-574657CFA2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702" y="5856851"/>
            <a:ext cx="2675145" cy="737090"/>
          </a:xfrm>
          <a:prstGeom prst="rect">
            <a:avLst/>
          </a:prstGeom>
        </p:spPr>
      </p:pic>
      <p:sp>
        <p:nvSpPr>
          <p:cNvPr id="15" name="Rectangle 14">
            <a:extLst>
              <a:ext uri="{FF2B5EF4-FFF2-40B4-BE49-F238E27FC236}">
                <a16:creationId xmlns:a16="http://schemas.microsoft.com/office/drawing/2014/main" id="{1D0275EF-9233-4E6B-9ED4-40569CDC2244}"/>
              </a:ext>
            </a:extLst>
          </p:cNvPr>
          <p:cNvSpPr/>
          <p:nvPr/>
        </p:nvSpPr>
        <p:spPr>
          <a:xfrm>
            <a:off x="3907451" y="5445479"/>
            <a:ext cx="4377096" cy="584775"/>
          </a:xfrm>
          <a:prstGeom prst="rect">
            <a:avLst/>
          </a:prstGeom>
        </p:spPr>
        <p:txBody>
          <a:bodyPr wrap="none">
            <a:spAutoFit/>
          </a:bodyPr>
          <a:lstStyle/>
          <a:p>
            <a:r>
              <a:rPr lang="es-AR" sz="3200" b="1" dirty="0">
                <a:solidFill>
                  <a:srgbClr val="00B9FE"/>
                </a:solidFill>
              </a:rPr>
              <a:t>Stephen.Wyber@ifla.org</a:t>
            </a:r>
          </a:p>
        </p:txBody>
      </p:sp>
    </p:spTree>
    <p:extLst>
      <p:ext uri="{BB962C8B-B14F-4D97-AF65-F5344CB8AC3E}">
        <p14:creationId xmlns:p14="http://schemas.microsoft.com/office/powerpoint/2010/main" val="76000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52A27-AD58-4865-90F5-73081D207C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261" b="12780"/>
          <a:stretch/>
        </p:blipFill>
        <p:spPr>
          <a:xfrm>
            <a:off x="1787268" y="476175"/>
            <a:ext cx="8617463" cy="5124698"/>
          </a:xfrm>
          <a:prstGeom prst="rect">
            <a:avLst/>
          </a:prstGeom>
        </p:spPr>
      </p:pic>
    </p:spTree>
    <p:extLst>
      <p:ext uri="{BB962C8B-B14F-4D97-AF65-F5344CB8AC3E}">
        <p14:creationId xmlns:p14="http://schemas.microsoft.com/office/powerpoint/2010/main" val="141263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022EE-09E5-45CC-9B61-24B2F70164BB}"/>
              </a:ext>
            </a:extLst>
          </p:cNvPr>
          <p:cNvSpPr/>
          <p:nvPr/>
        </p:nvSpPr>
        <p:spPr>
          <a:xfrm>
            <a:off x="799125" y="932676"/>
            <a:ext cx="8352639" cy="4247317"/>
          </a:xfrm>
          <a:prstGeom prst="rect">
            <a:avLst/>
          </a:prstGeom>
        </p:spPr>
        <p:txBody>
          <a:bodyPr wrap="square">
            <a:spAutoFit/>
          </a:bodyPr>
          <a:lstStyle/>
          <a:p>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Les ODD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affirment</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que </a:t>
            </a:r>
            <a:r>
              <a:rPr lang="en-GB" sz="5400" dirty="0" err="1">
                <a:solidFill>
                  <a:srgbClr val="E15436"/>
                </a:solidFill>
                <a:latin typeface="Franklin Gothic Demi" panose="020B0703020102020204" pitchFamily="34" charset="0"/>
                <a:ea typeface="Calibri" panose="020F0502020204030204" pitchFamily="34" charset="0"/>
                <a:cs typeface="Times New Roman" panose="02020603050405020304" pitchFamily="18" charset="0"/>
              </a:rPr>
              <a:t>l’accès</a:t>
            </a:r>
            <a:r>
              <a:rPr lang="en-GB" sz="5400" dirty="0">
                <a:solidFill>
                  <a:srgbClr val="E15436"/>
                </a:solidFill>
                <a:latin typeface="Franklin Gothic Demi" panose="020B0703020102020204" pitchFamily="34" charset="0"/>
                <a:ea typeface="Calibri" panose="020F0502020204030204" pitchFamily="34" charset="0"/>
                <a:cs typeface="Times New Roman" panose="02020603050405020304" pitchFamily="18" charset="0"/>
              </a:rPr>
              <a:t> à </a:t>
            </a:r>
            <a:r>
              <a:rPr lang="en-GB" sz="5400" dirty="0" err="1">
                <a:solidFill>
                  <a:srgbClr val="E15436"/>
                </a:solidFill>
                <a:latin typeface="Franklin Gothic Demi" panose="020B0703020102020204" pitchFamily="34" charset="0"/>
                <a:ea typeface="Calibri" panose="020F0502020204030204" pitchFamily="34" charset="0"/>
                <a:cs typeface="Times New Roman" panose="02020603050405020304" pitchFamily="18" charset="0"/>
              </a:rPr>
              <a:t>l’information</a:t>
            </a:r>
            <a:r>
              <a:rPr lang="en-GB" sz="5400" dirty="0">
                <a:solidFill>
                  <a:srgbClr val="E15436"/>
                </a:solidFill>
                <a:latin typeface="Franklin Gothic Demi" panose="020B0703020102020204" pitchFamily="34" charset="0"/>
                <a:ea typeface="Calibri" panose="020F0502020204030204" pitchFamily="34" charset="0"/>
                <a:cs typeface="Times New Roman" panose="02020603050405020304" pitchFamily="18" charset="0"/>
              </a:rPr>
              <a:t>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est</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essential pour le </a:t>
            </a:r>
            <a:r>
              <a:rPr lang="en-GB" sz="5400" dirty="0" err="1">
                <a:solidFill>
                  <a:srgbClr val="E15436"/>
                </a:solidFill>
                <a:latin typeface="Franklin Gothic Demi" panose="020B0703020102020204" pitchFamily="34" charset="0"/>
                <a:ea typeface="Calibri" panose="020F0502020204030204" pitchFamily="34" charset="0"/>
                <a:cs typeface="Times New Roman" panose="02020603050405020304" pitchFamily="18" charset="0"/>
              </a:rPr>
              <a:t>développement</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dans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toutes</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ses</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dimensions</a:t>
            </a:r>
            <a:endParaRPr lang="en-GB" sz="5400" dirty="0">
              <a:solidFill>
                <a:srgbClr val="6D9254"/>
              </a:solidFill>
              <a:latin typeface="Franklin Gothic Demi" panose="020B0703020102020204" pitchFamily="34" charset="0"/>
            </a:endParaRPr>
          </a:p>
        </p:txBody>
      </p:sp>
    </p:spTree>
    <p:extLst>
      <p:ext uri="{BB962C8B-B14F-4D97-AF65-F5344CB8AC3E}">
        <p14:creationId xmlns:p14="http://schemas.microsoft.com/office/powerpoint/2010/main" val="153237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022EE-09E5-45CC-9B61-24B2F70164BB}"/>
              </a:ext>
            </a:extLst>
          </p:cNvPr>
          <p:cNvSpPr/>
          <p:nvPr/>
        </p:nvSpPr>
        <p:spPr>
          <a:xfrm>
            <a:off x="799125" y="983476"/>
            <a:ext cx="8352639" cy="4247317"/>
          </a:xfrm>
          <a:prstGeom prst="rect">
            <a:avLst/>
          </a:prstGeom>
        </p:spPr>
        <p:txBody>
          <a:bodyPr wrap="square">
            <a:spAutoFit/>
          </a:bodyPr>
          <a:lstStyle/>
          <a:p>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Les ODD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représentent</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une</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a:t>
            </a:r>
            <a:r>
              <a:rPr lang="en-GB" sz="5400" dirty="0">
                <a:solidFill>
                  <a:srgbClr val="E15436"/>
                </a:solidFill>
                <a:latin typeface="Franklin Gothic Demi" panose="020B0703020102020204" pitchFamily="34" charset="0"/>
                <a:ea typeface="Calibri" panose="020F0502020204030204" pitchFamily="34" charset="0"/>
                <a:cs typeface="Times New Roman" panose="02020603050405020304" pitchFamily="18" charset="0"/>
              </a:rPr>
              <a:t>occasion</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pour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expliquer</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a:t>
            </a:r>
            <a:r>
              <a:rPr lang="en-GB" sz="5400" dirty="0" err="1">
                <a:solidFill>
                  <a:srgbClr val="E15436"/>
                </a:solidFill>
                <a:latin typeface="Franklin Gothic Demi" panose="020B0703020102020204" pitchFamily="34" charset="0"/>
                <a:ea typeface="Calibri" panose="020F0502020204030204" pitchFamily="34" charset="0"/>
                <a:cs typeface="Times New Roman" panose="02020603050405020304" pitchFamily="18" charset="0"/>
              </a:rPr>
              <a:t>l’importance</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des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bibliothèques</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et de faire </a:t>
            </a:r>
            <a:r>
              <a:rPr lang="en-GB" sz="5400" dirty="0" err="1">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appel</a:t>
            </a:r>
            <a:r>
              <a:rPr lang="en-GB" sz="5400" dirty="0">
                <a:solidFill>
                  <a:srgbClr val="6D9254"/>
                </a:solidFill>
                <a:latin typeface="Franklin Gothic Demi" panose="020B0703020102020204" pitchFamily="34" charset="0"/>
                <a:ea typeface="Calibri" panose="020F0502020204030204" pitchFamily="34" charset="0"/>
                <a:cs typeface="Times New Roman" panose="02020603050405020304" pitchFamily="18" charset="0"/>
              </a:rPr>
              <a:t> au </a:t>
            </a:r>
            <a:r>
              <a:rPr lang="en-GB" sz="5400" dirty="0" err="1">
                <a:solidFill>
                  <a:srgbClr val="E15436"/>
                </a:solidFill>
                <a:latin typeface="Franklin Gothic Demi" panose="020B0703020102020204" pitchFamily="34" charset="0"/>
                <a:ea typeface="Calibri" panose="020F0502020204030204" pitchFamily="34" charset="0"/>
                <a:cs typeface="Times New Roman" panose="02020603050405020304" pitchFamily="18" charset="0"/>
              </a:rPr>
              <a:t>soutien</a:t>
            </a:r>
            <a:endParaRPr lang="en-GB" sz="5400" dirty="0">
              <a:solidFill>
                <a:srgbClr val="E15436"/>
              </a:solidFill>
              <a:latin typeface="Franklin Gothic Demi" panose="020B0703020102020204" pitchFamily="34" charset="0"/>
            </a:endParaRPr>
          </a:p>
        </p:txBody>
      </p:sp>
    </p:spTree>
    <p:extLst>
      <p:ext uri="{BB962C8B-B14F-4D97-AF65-F5344CB8AC3E}">
        <p14:creationId xmlns:p14="http://schemas.microsoft.com/office/powerpoint/2010/main" val="404352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1B0F0F"/>
        </a:solidFill>
        <a:effectLst/>
      </p:bgPr>
    </p:bg>
    <p:spTree>
      <p:nvGrpSpPr>
        <p:cNvPr id="1" name=""/>
        <p:cNvGrpSpPr/>
        <p:nvPr/>
      </p:nvGrpSpPr>
      <p:grpSpPr>
        <a:xfrm>
          <a:off x="0" y="0"/>
          <a:ext cx="0" cy="0"/>
          <a:chOff x="0" y="0"/>
          <a:chExt cx="0" cy="0"/>
        </a:xfrm>
      </p:grpSpPr>
      <p:pic>
        <p:nvPicPr>
          <p:cNvPr id="2050" name="Picture 2" descr="SDGs">
            <a:extLst>
              <a:ext uri="{FF2B5EF4-FFF2-40B4-BE49-F238E27FC236}">
                <a16:creationId xmlns:a16="http://schemas.microsoft.com/office/drawing/2014/main" id="{752339DC-3B39-4592-BC27-14138197744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51004"/>
            <a:ext cx="6302704" cy="42069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F9C2FE-E537-4329-9987-3C9C6B93F3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926" y="332710"/>
            <a:ext cx="6085959" cy="1069589"/>
          </a:xfrm>
          <a:prstGeom prst="rect">
            <a:avLst/>
          </a:prstGeom>
        </p:spPr>
      </p:pic>
      <p:sp>
        <p:nvSpPr>
          <p:cNvPr id="3" name="Rectangle 2">
            <a:extLst>
              <a:ext uri="{FF2B5EF4-FFF2-40B4-BE49-F238E27FC236}">
                <a16:creationId xmlns:a16="http://schemas.microsoft.com/office/drawing/2014/main" id="{2CF9CD12-8FB3-411A-B3ED-B611D1A101B3}"/>
              </a:ext>
            </a:extLst>
          </p:cNvPr>
          <p:cNvSpPr/>
          <p:nvPr/>
        </p:nvSpPr>
        <p:spPr>
          <a:xfrm>
            <a:off x="456146" y="6498847"/>
            <a:ext cx="1640732" cy="276999"/>
          </a:xfrm>
          <a:prstGeom prst="rect">
            <a:avLst/>
          </a:prstGeom>
        </p:spPr>
        <p:txBody>
          <a:bodyPr wrap="square">
            <a:spAutoFit/>
          </a:bodyPr>
          <a:lstStyle/>
          <a:p>
            <a:r>
              <a:rPr lang="it-IT" sz="1200" dirty="0">
                <a:solidFill>
                  <a:schemeClr val="bg1"/>
                </a:solidFill>
                <a:latin typeface="Franklin Gothic Book" panose="020B0503020102020204" pitchFamily="34" charset="0"/>
              </a:rPr>
              <a:t>© UN Photo/Cia Pak</a:t>
            </a:r>
            <a:endParaRPr lang="it-IT" sz="1200" b="0" i="0" dirty="0">
              <a:solidFill>
                <a:schemeClr val="bg1"/>
              </a:solidFill>
              <a:effectLst/>
              <a:latin typeface="Franklin Gothic Book" panose="020B0503020102020204" pitchFamily="34" charset="0"/>
            </a:endParaRPr>
          </a:p>
        </p:txBody>
      </p:sp>
      <p:sp>
        <p:nvSpPr>
          <p:cNvPr id="4" name="TextBox 3">
            <a:extLst>
              <a:ext uri="{FF2B5EF4-FFF2-40B4-BE49-F238E27FC236}">
                <a16:creationId xmlns:a16="http://schemas.microsoft.com/office/drawing/2014/main" id="{7715AFCF-65CF-4162-B692-E1FEA8850942}"/>
              </a:ext>
            </a:extLst>
          </p:cNvPr>
          <p:cNvSpPr txBox="1"/>
          <p:nvPr/>
        </p:nvSpPr>
        <p:spPr>
          <a:xfrm>
            <a:off x="6896559" y="452007"/>
            <a:ext cx="4943061" cy="830997"/>
          </a:xfrm>
          <a:prstGeom prst="rect">
            <a:avLst/>
          </a:prstGeom>
          <a:noFill/>
        </p:spPr>
        <p:txBody>
          <a:bodyPr wrap="square" rtlCol="0">
            <a:spAutoFit/>
          </a:bodyPr>
          <a:lstStyle/>
          <a:p>
            <a:pPr algn="r"/>
            <a:r>
              <a:rPr lang="en-GB" sz="2400" dirty="0" err="1">
                <a:solidFill>
                  <a:schemeClr val="bg1"/>
                </a:solidFill>
                <a:latin typeface="Franklin Gothic Demi" panose="020B0703020102020204" pitchFamily="34" charset="0"/>
              </a:rPr>
              <a:t>Organisé</a:t>
            </a:r>
            <a:r>
              <a:rPr lang="en-GB" sz="2400" dirty="0">
                <a:solidFill>
                  <a:schemeClr val="bg1"/>
                </a:solidFill>
                <a:latin typeface="Franklin Gothic Demi" panose="020B0703020102020204" pitchFamily="34" charset="0"/>
              </a:rPr>
              <a:t> </a:t>
            </a:r>
            <a:r>
              <a:rPr lang="en-GB" sz="2400" dirty="0" err="1">
                <a:solidFill>
                  <a:schemeClr val="bg1"/>
                </a:solidFill>
                <a:latin typeface="Franklin Gothic Demi" panose="020B0703020102020204" pitchFamily="34" charset="0"/>
              </a:rPr>
              <a:t>chaque</a:t>
            </a:r>
            <a:r>
              <a:rPr lang="en-GB" sz="2400" dirty="0">
                <a:solidFill>
                  <a:schemeClr val="bg1"/>
                </a:solidFill>
                <a:latin typeface="Franklin Gothic Demi" panose="020B0703020102020204" pitchFamily="34" charset="0"/>
              </a:rPr>
              <a:t> </a:t>
            </a:r>
            <a:r>
              <a:rPr lang="en-GB" sz="2400" dirty="0" err="1">
                <a:solidFill>
                  <a:schemeClr val="bg1"/>
                </a:solidFill>
                <a:latin typeface="Franklin Gothic Demi" panose="020B0703020102020204" pitchFamily="34" charset="0"/>
              </a:rPr>
              <a:t>année</a:t>
            </a:r>
            <a:r>
              <a:rPr lang="en-GB" sz="2400" dirty="0">
                <a:solidFill>
                  <a:schemeClr val="bg1"/>
                </a:solidFill>
                <a:latin typeface="Franklin Gothic Demi" panose="020B0703020102020204" pitchFamily="34" charset="0"/>
              </a:rPr>
              <a:t> </a:t>
            </a:r>
            <a:r>
              <a:rPr lang="en-GB" sz="2400" dirty="0" err="1">
                <a:solidFill>
                  <a:schemeClr val="bg1"/>
                </a:solidFill>
                <a:latin typeface="Franklin Gothic Demi" panose="020B0703020102020204" pitchFamily="34" charset="0"/>
              </a:rPr>
              <a:t>àu</a:t>
            </a:r>
            <a:r>
              <a:rPr lang="en-GB" sz="2400" dirty="0">
                <a:solidFill>
                  <a:schemeClr val="bg1"/>
                </a:solidFill>
                <a:latin typeface="Franklin Gothic Demi" panose="020B0703020102020204" pitchFamily="34" charset="0"/>
              </a:rPr>
              <a:t> QG des Nations </a:t>
            </a:r>
            <a:r>
              <a:rPr lang="en-GB" sz="2400" dirty="0" err="1">
                <a:solidFill>
                  <a:schemeClr val="bg1"/>
                </a:solidFill>
                <a:latin typeface="Franklin Gothic Demi" panose="020B0703020102020204" pitchFamily="34" charset="0"/>
              </a:rPr>
              <a:t>Unies</a:t>
            </a:r>
            <a:r>
              <a:rPr lang="en-GB" sz="2400" dirty="0">
                <a:solidFill>
                  <a:schemeClr val="bg1"/>
                </a:solidFill>
                <a:latin typeface="Franklin Gothic Demi" panose="020B0703020102020204" pitchFamily="34" charset="0"/>
              </a:rPr>
              <a:t> à New York</a:t>
            </a:r>
          </a:p>
        </p:txBody>
      </p:sp>
      <p:sp>
        <p:nvSpPr>
          <p:cNvPr id="6" name="Rectangle 5">
            <a:extLst>
              <a:ext uri="{FF2B5EF4-FFF2-40B4-BE49-F238E27FC236}">
                <a16:creationId xmlns:a16="http://schemas.microsoft.com/office/drawing/2014/main" id="{7ADDFDE6-DE8B-4CCB-A4EC-E0C7F5BE7E98}"/>
              </a:ext>
            </a:extLst>
          </p:cNvPr>
          <p:cNvSpPr/>
          <p:nvPr/>
        </p:nvSpPr>
        <p:spPr>
          <a:xfrm>
            <a:off x="6691559" y="6237236"/>
            <a:ext cx="5207067" cy="400110"/>
          </a:xfrm>
          <a:prstGeom prst="rect">
            <a:avLst/>
          </a:prstGeom>
          <a:noFill/>
        </p:spPr>
        <p:txBody>
          <a:bodyPr wrap="square" rtlCol="0">
            <a:spAutoFit/>
          </a:bodyPr>
          <a:lstStyle/>
          <a:p>
            <a:pPr algn="r"/>
            <a:r>
              <a:rPr lang="en-GB" sz="2000" dirty="0">
                <a:solidFill>
                  <a:srgbClr val="00B9FE"/>
                </a:solidFill>
                <a:latin typeface="Franklin Gothic Demi" panose="020B0703020102020204" pitchFamily="34" charset="0"/>
              </a:rPr>
              <a:t>https://sustainabledevelopment.un.org/hlpf</a:t>
            </a:r>
          </a:p>
        </p:txBody>
      </p:sp>
      <p:sp>
        <p:nvSpPr>
          <p:cNvPr id="8" name="TextBox 7">
            <a:extLst>
              <a:ext uri="{FF2B5EF4-FFF2-40B4-BE49-F238E27FC236}">
                <a16:creationId xmlns:a16="http://schemas.microsoft.com/office/drawing/2014/main" id="{1EF6DC18-C86F-419D-8050-D7A34AC78CD1}"/>
              </a:ext>
            </a:extLst>
          </p:cNvPr>
          <p:cNvSpPr txBox="1"/>
          <p:nvPr/>
        </p:nvSpPr>
        <p:spPr>
          <a:xfrm>
            <a:off x="6315541" y="1443467"/>
            <a:ext cx="5524079" cy="2677656"/>
          </a:xfrm>
          <a:prstGeom prst="rect">
            <a:avLst/>
          </a:prstGeom>
          <a:noFill/>
        </p:spPr>
        <p:txBody>
          <a:bodyPr wrap="square" rtlCol="0">
            <a:spAutoFit/>
          </a:bodyPr>
          <a:lstStyle>
            <a:defPPr>
              <a:defRPr lang="en-US"/>
            </a:defPPr>
            <a:lvl1pPr algn="r">
              <a:defRPr sz="2000">
                <a:solidFill>
                  <a:schemeClr val="bg1"/>
                </a:solidFill>
                <a:latin typeface="Franklin Gothic Demi" panose="020B0703020102020204" pitchFamily="34" charset="0"/>
              </a:defRPr>
            </a:lvl1pPr>
          </a:lstStyle>
          <a:p>
            <a:r>
              <a:rPr lang="en-GB" sz="2400" dirty="0"/>
              <a:t>Plus de 2 000 participants de </a:t>
            </a:r>
            <a:r>
              <a:rPr lang="en-GB" sz="2400" dirty="0" err="1"/>
              <a:t>partout</a:t>
            </a:r>
            <a:r>
              <a:rPr lang="en-GB" sz="2400" dirty="0"/>
              <a:t> dans le monde (y </a:t>
            </a:r>
            <a:r>
              <a:rPr lang="en-GB" sz="2400" dirty="0" err="1"/>
              <a:t>compris</a:t>
            </a:r>
            <a:r>
              <a:rPr lang="en-GB" sz="2400" dirty="0"/>
              <a:t> des chefs et chefs adjoints </a:t>
            </a:r>
            <a:r>
              <a:rPr lang="en-GB" sz="2400" dirty="0" err="1"/>
              <a:t>d’Etat</a:t>
            </a:r>
            <a:r>
              <a:rPr lang="en-GB" sz="2400" dirty="0"/>
              <a:t> et des </a:t>
            </a:r>
            <a:r>
              <a:rPr lang="en-GB" sz="2400" dirty="0" err="1"/>
              <a:t>gouvernements</a:t>
            </a:r>
            <a:r>
              <a:rPr lang="en-GB" sz="2400" dirty="0"/>
              <a:t>, des ministers, des ministers-adjoints, des </a:t>
            </a:r>
            <a:r>
              <a:rPr lang="en-GB" sz="2400" dirty="0" err="1"/>
              <a:t>représentants</a:t>
            </a:r>
            <a:r>
              <a:rPr lang="en-GB" sz="2400" dirty="0"/>
              <a:t> de la </a:t>
            </a:r>
            <a:r>
              <a:rPr lang="en-GB" sz="2400" dirty="0" err="1"/>
              <a:t>société</a:t>
            </a:r>
            <a:r>
              <a:rPr lang="en-GB" sz="2400" dirty="0"/>
              <a:t> </a:t>
            </a:r>
            <a:r>
              <a:rPr lang="en-GB" sz="2400" dirty="0" err="1"/>
              <a:t>civile</a:t>
            </a:r>
            <a:r>
              <a:rPr lang="en-GB" sz="2400" dirty="0"/>
              <a:t>, du </a:t>
            </a:r>
            <a:r>
              <a:rPr lang="en-GB" sz="2400" dirty="0" err="1"/>
              <a:t>secteur</a:t>
            </a:r>
            <a:r>
              <a:rPr lang="en-GB" sz="2400" dirty="0"/>
              <a:t> </a:t>
            </a:r>
            <a:r>
              <a:rPr lang="en-GB" sz="2400" dirty="0" err="1"/>
              <a:t>privé</a:t>
            </a:r>
            <a:r>
              <a:rPr lang="en-GB" sz="2400" dirty="0"/>
              <a:t>, et des experts)</a:t>
            </a:r>
          </a:p>
        </p:txBody>
      </p:sp>
      <p:sp>
        <p:nvSpPr>
          <p:cNvPr id="2" name="Rectangle 1">
            <a:extLst>
              <a:ext uri="{FF2B5EF4-FFF2-40B4-BE49-F238E27FC236}">
                <a16:creationId xmlns:a16="http://schemas.microsoft.com/office/drawing/2014/main" id="{24B52D72-DD55-4FE7-9C67-DE4CEE99FDE5}"/>
              </a:ext>
            </a:extLst>
          </p:cNvPr>
          <p:cNvSpPr/>
          <p:nvPr/>
        </p:nvSpPr>
        <p:spPr>
          <a:xfrm>
            <a:off x="6654189" y="4174498"/>
            <a:ext cx="5144054" cy="1938992"/>
          </a:xfrm>
          <a:prstGeom prst="rect">
            <a:avLst/>
          </a:prstGeom>
          <a:noFill/>
        </p:spPr>
        <p:txBody>
          <a:bodyPr wrap="square" rtlCol="0">
            <a:spAutoFit/>
          </a:bodyPr>
          <a:lstStyle/>
          <a:p>
            <a:pPr algn="r"/>
            <a:r>
              <a:rPr lang="en-GB" sz="2400" dirty="0" err="1">
                <a:solidFill>
                  <a:schemeClr val="bg1"/>
                </a:solidFill>
                <a:latin typeface="Franklin Gothic Demi" panose="020B0703020102020204" pitchFamily="34" charset="0"/>
              </a:rPr>
              <a:t>Chaque</a:t>
            </a:r>
            <a:r>
              <a:rPr lang="en-GB" sz="2400" dirty="0">
                <a:solidFill>
                  <a:schemeClr val="bg1"/>
                </a:solidFill>
                <a:latin typeface="Franklin Gothic Demi" panose="020B0703020102020204" pitchFamily="34" charset="0"/>
              </a:rPr>
              <a:t> </a:t>
            </a:r>
            <a:r>
              <a:rPr lang="en-GB" sz="2400" dirty="0" err="1">
                <a:solidFill>
                  <a:schemeClr val="bg1"/>
                </a:solidFill>
                <a:latin typeface="Franklin Gothic Demi" panose="020B0703020102020204" pitchFamily="34" charset="0"/>
              </a:rPr>
              <a:t>année</a:t>
            </a:r>
            <a:r>
              <a:rPr lang="en-GB" sz="2400" dirty="0">
                <a:solidFill>
                  <a:schemeClr val="bg1"/>
                </a:solidFill>
                <a:latin typeface="Franklin Gothic Demi" panose="020B0703020102020204" pitchFamily="34" charset="0"/>
              </a:rPr>
              <a:t>, </a:t>
            </a:r>
            <a:r>
              <a:rPr lang="en-GB" sz="2400" dirty="0" err="1">
                <a:solidFill>
                  <a:schemeClr val="bg1"/>
                </a:solidFill>
                <a:latin typeface="Franklin Gothic Demi" panose="020B0703020102020204" pitchFamily="34" charset="0"/>
              </a:rPr>
              <a:t>certains</a:t>
            </a:r>
            <a:r>
              <a:rPr lang="en-GB" sz="2400" dirty="0">
                <a:solidFill>
                  <a:schemeClr val="bg1"/>
                </a:solidFill>
                <a:latin typeface="Franklin Gothic Demi" panose="020B0703020102020204" pitchFamily="34" charset="0"/>
              </a:rPr>
              <a:t> </a:t>
            </a:r>
            <a:r>
              <a:rPr lang="en-GB" sz="2400" dirty="0" err="1">
                <a:solidFill>
                  <a:schemeClr val="bg1"/>
                </a:solidFill>
                <a:latin typeface="Franklin Gothic Demi" panose="020B0703020102020204" pitchFamily="34" charset="0"/>
              </a:rPr>
              <a:t>Etats</a:t>
            </a:r>
            <a:r>
              <a:rPr lang="en-GB" sz="2400" dirty="0">
                <a:solidFill>
                  <a:schemeClr val="bg1"/>
                </a:solidFill>
                <a:latin typeface="Franklin Gothic Demi" panose="020B0703020102020204" pitchFamily="34" charset="0"/>
              </a:rPr>
              <a:t>-members </a:t>
            </a:r>
            <a:r>
              <a:rPr lang="en-GB" sz="2400" dirty="0" err="1">
                <a:solidFill>
                  <a:schemeClr val="bg1"/>
                </a:solidFill>
                <a:latin typeface="Franklin Gothic Demi" panose="020B0703020102020204" pitchFamily="34" charset="0"/>
              </a:rPr>
              <a:t>mènent</a:t>
            </a:r>
            <a:r>
              <a:rPr lang="en-GB" sz="2400" dirty="0">
                <a:solidFill>
                  <a:schemeClr val="bg1"/>
                </a:solidFill>
                <a:latin typeface="Franklin Gothic Demi" panose="020B0703020102020204" pitchFamily="34" charset="0"/>
              </a:rPr>
              <a:t> un ‘Examen national </a:t>
            </a:r>
            <a:r>
              <a:rPr lang="en-GB" sz="2400" dirty="0" err="1">
                <a:solidFill>
                  <a:schemeClr val="bg1"/>
                </a:solidFill>
                <a:latin typeface="Franklin Gothic Demi" panose="020B0703020102020204" pitchFamily="34" charset="0"/>
              </a:rPr>
              <a:t>volontaire</a:t>
            </a:r>
            <a:r>
              <a:rPr lang="en-GB" sz="2400" dirty="0">
                <a:solidFill>
                  <a:schemeClr val="bg1"/>
                </a:solidFill>
                <a:latin typeface="Franklin Gothic Demi" panose="020B0703020102020204" pitchFamily="34" charset="0"/>
              </a:rPr>
              <a:t>’ (Voluntary National Review – VNR). 42 pays </a:t>
            </a:r>
            <a:r>
              <a:rPr lang="en-GB" sz="2400" dirty="0" err="1">
                <a:solidFill>
                  <a:schemeClr val="bg1"/>
                </a:solidFill>
                <a:latin typeface="Franklin Gothic Demi" panose="020B0703020102020204" pitchFamily="34" charset="0"/>
              </a:rPr>
              <a:t>auront</a:t>
            </a:r>
            <a:r>
              <a:rPr lang="en-GB" sz="2400" dirty="0">
                <a:solidFill>
                  <a:schemeClr val="bg1"/>
                </a:solidFill>
                <a:latin typeface="Franklin Gothic Demi" panose="020B0703020102020204" pitchFamily="34" charset="0"/>
              </a:rPr>
              <a:t> </a:t>
            </a:r>
            <a:r>
              <a:rPr lang="en-GB" sz="2400" dirty="0" err="1">
                <a:solidFill>
                  <a:schemeClr val="bg1"/>
                </a:solidFill>
                <a:latin typeface="Franklin Gothic Demi" panose="020B0703020102020204" pitchFamily="34" charset="0"/>
              </a:rPr>
              <a:t>leur</a:t>
            </a:r>
            <a:r>
              <a:rPr lang="en-GB" sz="2400" dirty="0">
                <a:solidFill>
                  <a:schemeClr val="bg1"/>
                </a:solidFill>
                <a:latin typeface="Franklin Gothic Demi" panose="020B0703020102020204" pitchFamily="34" charset="0"/>
              </a:rPr>
              <a:t> VNR in 2019)</a:t>
            </a:r>
          </a:p>
        </p:txBody>
      </p:sp>
    </p:spTree>
    <p:extLst>
      <p:ext uri="{BB962C8B-B14F-4D97-AF65-F5344CB8AC3E}">
        <p14:creationId xmlns:p14="http://schemas.microsoft.com/office/powerpoint/2010/main" val="276669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flaorg.sharepoint.com/sites/iap/Gedeelde%20%20documenten/HLPF%202018/Photos/B75902D4-D886-4253-BC19-2DD396AE82EF.jpeg">
            <a:extLst>
              <a:ext uri="{FF2B5EF4-FFF2-40B4-BE49-F238E27FC236}">
                <a16:creationId xmlns:a16="http://schemas.microsoft.com/office/drawing/2014/main" id="{714D9670-CD5A-4E9E-9383-E8F8C1CACFF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74534D-132A-4B43-BD79-28157BC97C27}"/>
              </a:ext>
            </a:extLst>
          </p:cNvPr>
          <p:cNvSpPr/>
          <p:nvPr/>
        </p:nvSpPr>
        <p:spPr>
          <a:xfrm>
            <a:off x="807034" y="4692556"/>
            <a:ext cx="9646507" cy="1815882"/>
          </a:xfrm>
          <a:prstGeom prst="rect">
            <a:avLst/>
          </a:prstGeom>
        </p:spPr>
        <p:txBody>
          <a:bodyPr wrap="square">
            <a:spAutoFit/>
          </a:bodyPr>
          <a:lstStyle/>
          <a:p>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Les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Etats</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membres</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doivent</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devraient</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 ‘consulter avec la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société</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civile</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 preparer un rapport sur les progress dans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l’implementation</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 des ODD, et presenter ce dernier au Forum politique de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haut</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 </a:t>
            </a:r>
            <a:r>
              <a:rPr lang="en-GB" sz="2800" dirty="0" err="1">
                <a:solidFill>
                  <a:schemeClr val="bg1"/>
                </a:solidFill>
                <a:highlight>
                  <a:srgbClr val="6D9254"/>
                </a:highlight>
                <a:latin typeface="Franklin Gothic Demi" panose="020B0703020102020204" pitchFamily="34" charset="0"/>
                <a:cs typeface="Times New Roman" panose="02020603050405020304" pitchFamily="18" charset="0"/>
              </a:rPr>
              <a:t>niveau</a:t>
            </a:r>
            <a:r>
              <a:rPr lang="en-GB" sz="2800" dirty="0">
                <a:solidFill>
                  <a:schemeClr val="bg1"/>
                </a:solidFill>
                <a:highlight>
                  <a:srgbClr val="6D9254"/>
                </a:highlight>
                <a:latin typeface="Franklin Gothic Demi" panose="020B0703020102020204" pitchFamily="34" charset="0"/>
                <a:cs typeface="Times New Roman" panose="02020603050405020304" pitchFamily="18" charset="0"/>
              </a:rPr>
              <a:t>’</a:t>
            </a:r>
          </a:p>
        </p:txBody>
      </p:sp>
    </p:spTree>
    <p:extLst>
      <p:ext uri="{BB962C8B-B14F-4D97-AF65-F5344CB8AC3E}">
        <p14:creationId xmlns:p14="http://schemas.microsoft.com/office/powerpoint/2010/main" val="114885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F37FB8-E8C5-4232-A9C6-874734A17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12" y="72735"/>
            <a:ext cx="1234126" cy="1234126"/>
          </a:xfrm>
          <a:prstGeom prst="rect">
            <a:avLst/>
          </a:prstGeom>
        </p:spPr>
      </p:pic>
      <p:pic>
        <p:nvPicPr>
          <p:cNvPr id="8" name="Picture 7">
            <a:extLst>
              <a:ext uri="{FF2B5EF4-FFF2-40B4-BE49-F238E27FC236}">
                <a16:creationId xmlns:a16="http://schemas.microsoft.com/office/drawing/2014/main" id="{16E79DB5-70BF-4A29-A378-FFE4604E18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4990" y="109419"/>
            <a:ext cx="1234126" cy="1234126"/>
          </a:xfrm>
          <a:prstGeom prst="rect">
            <a:avLst/>
          </a:prstGeom>
        </p:spPr>
      </p:pic>
      <p:pic>
        <p:nvPicPr>
          <p:cNvPr id="10" name="Picture 9">
            <a:extLst>
              <a:ext uri="{FF2B5EF4-FFF2-40B4-BE49-F238E27FC236}">
                <a16:creationId xmlns:a16="http://schemas.microsoft.com/office/drawing/2014/main" id="{87D2B95B-3D50-41CE-B58E-8FA8512104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8368" y="111003"/>
            <a:ext cx="1234126" cy="1234126"/>
          </a:xfrm>
          <a:prstGeom prst="rect">
            <a:avLst/>
          </a:prstGeom>
        </p:spPr>
      </p:pic>
      <p:pic>
        <p:nvPicPr>
          <p:cNvPr id="12" name="Picture 11">
            <a:extLst>
              <a:ext uri="{FF2B5EF4-FFF2-40B4-BE49-F238E27FC236}">
                <a16:creationId xmlns:a16="http://schemas.microsoft.com/office/drawing/2014/main" id="{9D594012-D465-4B51-BA03-6F1E1E1B1C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8168" y="109421"/>
            <a:ext cx="1234126" cy="1234126"/>
          </a:xfrm>
          <a:prstGeom prst="rect">
            <a:avLst/>
          </a:prstGeom>
        </p:spPr>
      </p:pic>
      <p:pic>
        <p:nvPicPr>
          <p:cNvPr id="14" name="Picture 13">
            <a:extLst>
              <a:ext uri="{FF2B5EF4-FFF2-40B4-BE49-F238E27FC236}">
                <a16:creationId xmlns:a16="http://schemas.microsoft.com/office/drawing/2014/main" id="{184EB5D1-FAF0-4783-94F5-1E36F51976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7968" y="109419"/>
            <a:ext cx="1234127" cy="1234127"/>
          </a:xfrm>
          <a:prstGeom prst="rect">
            <a:avLst/>
          </a:prstGeom>
        </p:spPr>
      </p:pic>
      <p:pic>
        <p:nvPicPr>
          <p:cNvPr id="16" name="Picture 15">
            <a:extLst>
              <a:ext uri="{FF2B5EF4-FFF2-40B4-BE49-F238E27FC236}">
                <a16:creationId xmlns:a16="http://schemas.microsoft.com/office/drawing/2014/main" id="{D4451CF1-057F-4B2B-A46B-B2CC6B9B9F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77768" y="109418"/>
            <a:ext cx="1234127" cy="1234127"/>
          </a:xfrm>
          <a:prstGeom prst="rect">
            <a:avLst/>
          </a:prstGeom>
        </p:spPr>
      </p:pic>
      <p:pic>
        <p:nvPicPr>
          <p:cNvPr id="18" name="Picture 17">
            <a:extLst>
              <a:ext uri="{FF2B5EF4-FFF2-40B4-BE49-F238E27FC236}">
                <a16:creationId xmlns:a16="http://schemas.microsoft.com/office/drawing/2014/main" id="{9F3DC12B-1574-4A9D-B35D-DF2C223A63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44817" y="109418"/>
            <a:ext cx="1234127" cy="1234127"/>
          </a:xfrm>
          <a:prstGeom prst="rect">
            <a:avLst/>
          </a:prstGeom>
        </p:spPr>
      </p:pic>
      <p:pic>
        <p:nvPicPr>
          <p:cNvPr id="20" name="Picture 19">
            <a:extLst>
              <a:ext uri="{FF2B5EF4-FFF2-40B4-BE49-F238E27FC236}">
                <a16:creationId xmlns:a16="http://schemas.microsoft.com/office/drawing/2014/main" id="{7398544B-A837-4634-8CD8-F85DB102F2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8031" y="1210974"/>
            <a:ext cx="1234127" cy="1234127"/>
          </a:xfrm>
          <a:prstGeom prst="rect">
            <a:avLst/>
          </a:prstGeom>
        </p:spPr>
      </p:pic>
      <p:pic>
        <p:nvPicPr>
          <p:cNvPr id="22" name="Picture 21">
            <a:extLst>
              <a:ext uri="{FF2B5EF4-FFF2-40B4-BE49-F238E27FC236}">
                <a16:creationId xmlns:a16="http://schemas.microsoft.com/office/drawing/2014/main" id="{FE26AFE4-4AAD-445C-80EA-1BB53BC8FCA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20470" y="1253759"/>
            <a:ext cx="1234126" cy="1234126"/>
          </a:xfrm>
          <a:prstGeom prst="rect">
            <a:avLst/>
          </a:prstGeom>
        </p:spPr>
      </p:pic>
      <p:pic>
        <p:nvPicPr>
          <p:cNvPr id="24" name="Picture 23">
            <a:extLst>
              <a:ext uri="{FF2B5EF4-FFF2-40B4-BE49-F238E27FC236}">
                <a16:creationId xmlns:a16="http://schemas.microsoft.com/office/drawing/2014/main" id="{8A33A026-3540-4653-9569-363CBE57F81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743003" y="1254005"/>
            <a:ext cx="1234125" cy="1234125"/>
          </a:xfrm>
          <a:prstGeom prst="rect">
            <a:avLst/>
          </a:prstGeom>
        </p:spPr>
      </p:pic>
      <p:pic>
        <p:nvPicPr>
          <p:cNvPr id="26" name="Picture 25">
            <a:extLst>
              <a:ext uri="{FF2B5EF4-FFF2-40B4-BE49-F238E27FC236}">
                <a16:creationId xmlns:a16="http://schemas.microsoft.com/office/drawing/2014/main" id="{1F5BA329-E2D5-4601-84D2-D974A1C5E27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65235" y="1269883"/>
            <a:ext cx="1234126" cy="1234126"/>
          </a:xfrm>
          <a:prstGeom prst="rect">
            <a:avLst/>
          </a:prstGeom>
        </p:spPr>
      </p:pic>
      <p:pic>
        <p:nvPicPr>
          <p:cNvPr id="28" name="Picture 27">
            <a:extLst>
              <a:ext uri="{FF2B5EF4-FFF2-40B4-BE49-F238E27FC236}">
                <a16:creationId xmlns:a16="http://schemas.microsoft.com/office/drawing/2014/main" id="{78B8D5FF-67F5-4AB5-824B-55520108E5E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39114" y="1253760"/>
            <a:ext cx="1234125" cy="1234125"/>
          </a:xfrm>
          <a:prstGeom prst="rect">
            <a:avLst/>
          </a:prstGeom>
        </p:spPr>
      </p:pic>
      <p:pic>
        <p:nvPicPr>
          <p:cNvPr id="30" name="Picture 29">
            <a:extLst>
              <a:ext uri="{FF2B5EF4-FFF2-40B4-BE49-F238E27FC236}">
                <a16:creationId xmlns:a16="http://schemas.microsoft.com/office/drawing/2014/main" id="{197A514F-40D3-44FD-BC61-A435B00BA0E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865941" y="1269884"/>
            <a:ext cx="1234125" cy="1234125"/>
          </a:xfrm>
          <a:prstGeom prst="rect">
            <a:avLst/>
          </a:prstGeom>
        </p:spPr>
      </p:pic>
      <p:pic>
        <p:nvPicPr>
          <p:cNvPr id="32" name="Picture 31">
            <a:extLst>
              <a:ext uri="{FF2B5EF4-FFF2-40B4-BE49-F238E27FC236}">
                <a16:creationId xmlns:a16="http://schemas.microsoft.com/office/drawing/2014/main" id="{7845AA61-5DAC-4B1A-8B3F-30FB57698A6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544817" y="1269883"/>
            <a:ext cx="1234126" cy="1234126"/>
          </a:xfrm>
          <a:prstGeom prst="rect">
            <a:avLst/>
          </a:prstGeom>
        </p:spPr>
      </p:pic>
      <p:pic>
        <p:nvPicPr>
          <p:cNvPr id="34" name="Picture 33">
            <a:extLst>
              <a:ext uri="{FF2B5EF4-FFF2-40B4-BE49-F238E27FC236}">
                <a16:creationId xmlns:a16="http://schemas.microsoft.com/office/drawing/2014/main" id="{973A9439-4A19-4E38-AB38-FEB64DD8A3A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1756" y="2296329"/>
            <a:ext cx="1234127" cy="1234127"/>
          </a:xfrm>
          <a:prstGeom prst="rect">
            <a:avLst/>
          </a:prstGeom>
        </p:spPr>
      </p:pic>
      <p:pic>
        <p:nvPicPr>
          <p:cNvPr id="36" name="Picture 35">
            <a:extLst>
              <a:ext uri="{FF2B5EF4-FFF2-40B4-BE49-F238E27FC236}">
                <a16:creationId xmlns:a16="http://schemas.microsoft.com/office/drawing/2014/main" id="{A683B803-47DF-4B9C-ACCB-705D680025C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027923" y="2334620"/>
            <a:ext cx="1234126" cy="1234126"/>
          </a:xfrm>
          <a:prstGeom prst="rect">
            <a:avLst/>
          </a:prstGeom>
        </p:spPr>
      </p:pic>
      <p:pic>
        <p:nvPicPr>
          <p:cNvPr id="38" name="Picture 37">
            <a:extLst>
              <a:ext uri="{FF2B5EF4-FFF2-40B4-BE49-F238E27FC236}">
                <a16:creationId xmlns:a16="http://schemas.microsoft.com/office/drawing/2014/main" id="{4AD9F63F-FB54-42A7-A541-76979BFD4C8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735550" y="2345037"/>
            <a:ext cx="1234127" cy="1234127"/>
          </a:xfrm>
          <a:prstGeom prst="rect">
            <a:avLst/>
          </a:prstGeom>
        </p:spPr>
      </p:pic>
      <p:pic>
        <p:nvPicPr>
          <p:cNvPr id="40" name="Picture 39">
            <a:extLst>
              <a:ext uri="{FF2B5EF4-FFF2-40B4-BE49-F238E27FC236}">
                <a16:creationId xmlns:a16="http://schemas.microsoft.com/office/drawing/2014/main" id="{60E947B0-F95F-465E-9919-9B0EF6DAF2D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443178" y="2334620"/>
            <a:ext cx="1234126" cy="1234126"/>
          </a:xfrm>
          <a:prstGeom prst="rect">
            <a:avLst/>
          </a:prstGeom>
        </p:spPr>
      </p:pic>
      <p:pic>
        <p:nvPicPr>
          <p:cNvPr id="42" name="Picture 41">
            <a:extLst>
              <a:ext uri="{FF2B5EF4-FFF2-40B4-BE49-F238E27FC236}">
                <a16:creationId xmlns:a16="http://schemas.microsoft.com/office/drawing/2014/main" id="{DFEA1358-C32A-4C8E-A106-EBF959B9EF96}"/>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143977" y="2345037"/>
            <a:ext cx="1234126" cy="1234126"/>
          </a:xfrm>
          <a:prstGeom prst="rect">
            <a:avLst/>
          </a:prstGeom>
        </p:spPr>
      </p:pic>
      <p:pic>
        <p:nvPicPr>
          <p:cNvPr id="44" name="Picture 43">
            <a:extLst>
              <a:ext uri="{FF2B5EF4-FFF2-40B4-BE49-F238E27FC236}">
                <a16:creationId xmlns:a16="http://schemas.microsoft.com/office/drawing/2014/main" id="{58F20A10-B8D1-49A4-B613-E40149B3993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848842" y="2345037"/>
            <a:ext cx="1234126" cy="1234126"/>
          </a:xfrm>
          <a:prstGeom prst="rect">
            <a:avLst/>
          </a:prstGeom>
        </p:spPr>
      </p:pic>
      <p:pic>
        <p:nvPicPr>
          <p:cNvPr id="46" name="Picture 45">
            <a:extLst>
              <a:ext uri="{FF2B5EF4-FFF2-40B4-BE49-F238E27FC236}">
                <a16:creationId xmlns:a16="http://schemas.microsoft.com/office/drawing/2014/main" id="{222707A4-A50E-4C71-8011-C8C32D2EA28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554580" y="2345037"/>
            <a:ext cx="1234126" cy="1234126"/>
          </a:xfrm>
          <a:prstGeom prst="rect">
            <a:avLst/>
          </a:prstGeom>
        </p:spPr>
      </p:pic>
      <p:pic>
        <p:nvPicPr>
          <p:cNvPr id="48" name="Picture 47">
            <a:extLst>
              <a:ext uri="{FF2B5EF4-FFF2-40B4-BE49-F238E27FC236}">
                <a16:creationId xmlns:a16="http://schemas.microsoft.com/office/drawing/2014/main" id="{1311A795-3ACF-4D20-9505-CA20CD4CA4F1}"/>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34279" y="3434569"/>
            <a:ext cx="1234127" cy="1234127"/>
          </a:xfrm>
          <a:prstGeom prst="rect">
            <a:avLst/>
          </a:prstGeom>
        </p:spPr>
      </p:pic>
      <p:pic>
        <p:nvPicPr>
          <p:cNvPr id="50" name="Picture 49">
            <a:extLst>
              <a:ext uri="{FF2B5EF4-FFF2-40B4-BE49-F238E27FC236}">
                <a16:creationId xmlns:a16="http://schemas.microsoft.com/office/drawing/2014/main" id="{D5EC9F98-ECAD-41B6-8A18-B27688B74C4E}"/>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042952" y="3450440"/>
            <a:ext cx="1234127" cy="1234127"/>
          </a:xfrm>
          <a:prstGeom prst="rect">
            <a:avLst/>
          </a:prstGeom>
        </p:spPr>
      </p:pic>
      <p:pic>
        <p:nvPicPr>
          <p:cNvPr id="52" name="Picture 51">
            <a:extLst>
              <a:ext uri="{FF2B5EF4-FFF2-40B4-BE49-F238E27FC236}">
                <a16:creationId xmlns:a16="http://schemas.microsoft.com/office/drawing/2014/main" id="{AB4F66C2-3D50-4422-A5D0-2FA67DCF6839}"/>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722543" y="3476128"/>
            <a:ext cx="1234127" cy="1234127"/>
          </a:xfrm>
          <a:prstGeom prst="rect">
            <a:avLst/>
          </a:prstGeom>
        </p:spPr>
      </p:pic>
      <p:pic>
        <p:nvPicPr>
          <p:cNvPr id="54" name="Picture 53">
            <a:extLst>
              <a:ext uri="{FF2B5EF4-FFF2-40B4-BE49-F238E27FC236}">
                <a16:creationId xmlns:a16="http://schemas.microsoft.com/office/drawing/2014/main" id="{BDFADC27-EE1A-4279-8FE5-8C4EF067BC8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5386795" y="3476128"/>
            <a:ext cx="1234127" cy="1234127"/>
          </a:xfrm>
          <a:prstGeom prst="rect">
            <a:avLst/>
          </a:prstGeom>
        </p:spPr>
      </p:pic>
      <p:pic>
        <p:nvPicPr>
          <p:cNvPr id="56" name="Picture 55">
            <a:extLst>
              <a:ext uri="{FF2B5EF4-FFF2-40B4-BE49-F238E27FC236}">
                <a16:creationId xmlns:a16="http://schemas.microsoft.com/office/drawing/2014/main" id="{8AFB1D77-2CFF-4BCC-A6B2-02F9C515415A}"/>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7139112" y="3487784"/>
            <a:ext cx="1234127" cy="1234127"/>
          </a:xfrm>
          <a:prstGeom prst="rect">
            <a:avLst/>
          </a:prstGeom>
        </p:spPr>
      </p:pic>
      <p:pic>
        <p:nvPicPr>
          <p:cNvPr id="58" name="Picture 57">
            <a:extLst>
              <a:ext uri="{FF2B5EF4-FFF2-40B4-BE49-F238E27FC236}">
                <a16:creationId xmlns:a16="http://schemas.microsoft.com/office/drawing/2014/main" id="{9A8D3805-1738-4C54-8F32-E8EF35AB03DD}"/>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877767" y="3487784"/>
            <a:ext cx="1234127" cy="1234127"/>
          </a:xfrm>
          <a:prstGeom prst="rect">
            <a:avLst/>
          </a:prstGeom>
        </p:spPr>
      </p:pic>
      <p:pic>
        <p:nvPicPr>
          <p:cNvPr id="60" name="Picture 59">
            <a:extLst>
              <a:ext uri="{FF2B5EF4-FFF2-40B4-BE49-F238E27FC236}">
                <a16:creationId xmlns:a16="http://schemas.microsoft.com/office/drawing/2014/main" id="{2D937A08-978F-4B00-84F3-7F5501308B92}"/>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0582632" y="3487784"/>
            <a:ext cx="1234127" cy="1234127"/>
          </a:xfrm>
          <a:prstGeom prst="rect">
            <a:avLst/>
          </a:prstGeom>
        </p:spPr>
      </p:pic>
      <p:pic>
        <p:nvPicPr>
          <p:cNvPr id="62" name="Picture 61">
            <a:extLst>
              <a:ext uri="{FF2B5EF4-FFF2-40B4-BE49-F238E27FC236}">
                <a16:creationId xmlns:a16="http://schemas.microsoft.com/office/drawing/2014/main" id="{E73E6AA6-19FB-4CF6-95E9-869999CF97AC}"/>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334278" y="4566261"/>
            <a:ext cx="1234127" cy="1234127"/>
          </a:xfrm>
          <a:prstGeom prst="rect">
            <a:avLst/>
          </a:prstGeom>
        </p:spPr>
      </p:pic>
      <p:pic>
        <p:nvPicPr>
          <p:cNvPr id="64" name="Picture 63">
            <a:extLst>
              <a:ext uri="{FF2B5EF4-FFF2-40B4-BE49-F238E27FC236}">
                <a16:creationId xmlns:a16="http://schemas.microsoft.com/office/drawing/2014/main" id="{DD0B7250-4EE7-4193-97ED-18978076FF91}"/>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2027923" y="4616271"/>
            <a:ext cx="1234127" cy="1234127"/>
          </a:xfrm>
          <a:prstGeom prst="rect">
            <a:avLst/>
          </a:prstGeom>
        </p:spPr>
      </p:pic>
      <p:pic>
        <p:nvPicPr>
          <p:cNvPr id="66" name="Picture 65">
            <a:extLst>
              <a:ext uri="{FF2B5EF4-FFF2-40B4-BE49-F238E27FC236}">
                <a16:creationId xmlns:a16="http://schemas.microsoft.com/office/drawing/2014/main" id="{EFC7249D-06B3-4D45-A3B1-C7F2C7C6EF46}"/>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3692175" y="4579072"/>
            <a:ext cx="1234127" cy="1234127"/>
          </a:xfrm>
          <a:prstGeom prst="rect">
            <a:avLst/>
          </a:prstGeom>
        </p:spPr>
      </p:pic>
      <p:pic>
        <p:nvPicPr>
          <p:cNvPr id="68" name="Picture 67">
            <a:extLst>
              <a:ext uri="{FF2B5EF4-FFF2-40B4-BE49-F238E27FC236}">
                <a16:creationId xmlns:a16="http://schemas.microsoft.com/office/drawing/2014/main" id="{C58BFB17-536E-4605-ACA9-85D042173CAB}"/>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5371766" y="4566261"/>
            <a:ext cx="1234127" cy="1234127"/>
          </a:xfrm>
          <a:prstGeom prst="rect">
            <a:avLst/>
          </a:prstGeom>
        </p:spPr>
      </p:pic>
      <p:pic>
        <p:nvPicPr>
          <p:cNvPr id="70" name="Picture 69">
            <a:extLst>
              <a:ext uri="{FF2B5EF4-FFF2-40B4-BE49-F238E27FC236}">
                <a16:creationId xmlns:a16="http://schemas.microsoft.com/office/drawing/2014/main" id="{24699645-FA66-4F22-BB70-F15CA4181EA2}"/>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7120586" y="4579072"/>
            <a:ext cx="1234127" cy="1234127"/>
          </a:xfrm>
          <a:prstGeom prst="rect">
            <a:avLst/>
          </a:prstGeom>
        </p:spPr>
      </p:pic>
      <p:pic>
        <p:nvPicPr>
          <p:cNvPr id="72" name="Picture 71">
            <a:extLst>
              <a:ext uri="{FF2B5EF4-FFF2-40B4-BE49-F238E27FC236}">
                <a16:creationId xmlns:a16="http://schemas.microsoft.com/office/drawing/2014/main" id="{F4AC7855-BA82-4A06-BBBB-E6604031E405}"/>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8877766" y="4579072"/>
            <a:ext cx="1234127" cy="1234127"/>
          </a:xfrm>
          <a:prstGeom prst="rect">
            <a:avLst/>
          </a:prstGeom>
        </p:spPr>
      </p:pic>
      <p:pic>
        <p:nvPicPr>
          <p:cNvPr id="74" name="Picture 73">
            <a:extLst>
              <a:ext uri="{FF2B5EF4-FFF2-40B4-BE49-F238E27FC236}">
                <a16:creationId xmlns:a16="http://schemas.microsoft.com/office/drawing/2014/main" id="{55F6A281-4F49-4D21-BF45-E5862CA5F778}"/>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10582632" y="4600147"/>
            <a:ext cx="1234127" cy="1234127"/>
          </a:xfrm>
          <a:prstGeom prst="rect">
            <a:avLst/>
          </a:prstGeom>
        </p:spPr>
      </p:pic>
      <p:pic>
        <p:nvPicPr>
          <p:cNvPr id="76" name="Picture 75">
            <a:extLst>
              <a:ext uri="{FF2B5EF4-FFF2-40B4-BE49-F238E27FC236}">
                <a16:creationId xmlns:a16="http://schemas.microsoft.com/office/drawing/2014/main" id="{CBFE5A73-990B-4207-84F8-BCF55B8DA147}"/>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360592" y="5623873"/>
            <a:ext cx="1234127" cy="1234127"/>
          </a:xfrm>
          <a:prstGeom prst="rect">
            <a:avLst/>
          </a:prstGeom>
        </p:spPr>
      </p:pic>
      <p:pic>
        <p:nvPicPr>
          <p:cNvPr id="78" name="Picture 77">
            <a:extLst>
              <a:ext uri="{FF2B5EF4-FFF2-40B4-BE49-F238E27FC236}">
                <a16:creationId xmlns:a16="http://schemas.microsoft.com/office/drawing/2014/main" id="{AF380466-656A-4F67-A71F-E9F98EAEE670}"/>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2009397" y="5617486"/>
            <a:ext cx="1234127" cy="1234127"/>
          </a:xfrm>
          <a:prstGeom prst="rect">
            <a:avLst/>
          </a:prstGeom>
        </p:spPr>
      </p:pic>
      <p:pic>
        <p:nvPicPr>
          <p:cNvPr id="80" name="Picture 79">
            <a:extLst>
              <a:ext uri="{FF2B5EF4-FFF2-40B4-BE49-F238E27FC236}">
                <a16:creationId xmlns:a16="http://schemas.microsoft.com/office/drawing/2014/main" id="{5CFE5CA1-D054-4EC5-B21E-1D31BA2F1A02}"/>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3672376" y="5619656"/>
            <a:ext cx="1253925" cy="1253925"/>
          </a:xfrm>
          <a:prstGeom prst="rect">
            <a:avLst/>
          </a:prstGeom>
        </p:spPr>
      </p:pic>
      <p:pic>
        <p:nvPicPr>
          <p:cNvPr id="82" name="Picture 81">
            <a:extLst>
              <a:ext uri="{FF2B5EF4-FFF2-40B4-BE49-F238E27FC236}">
                <a16:creationId xmlns:a16="http://schemas.microsoft.com/office/drawing/2014/main" id="{C871DD4E-BA35-4A1B-ACA2-69916A089F8F}"/>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5379280" y="5639454"/>
            <a:ext cx="1234127" cy="1234127"/>
          </a:xfrm>
          <a:prstGeom prst="rect">
            <a:avLst/>
          </a:prstGeom>
        </p:spPr>
      </p:pic>
      <p:pic>
        <p:nvPicPr>
          <p:cNvPr id="84" name="Picture 83">
            <a:extLst>
              <a:ext uri="{FF2B5EF4-FFF2-40B4-BE49-F238E27FC236}">
                <a16:creationId xmlns:a16="http://schemas.microsoft.com/office/drawing/2014/main" id="{17237B73-2BB5-4982-AB10-03FBA32DBD27}"/>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7102060" y="5606949"/>
            <a:ext cx="1234127" cy="1234127"/>
          </a:xfrm>
          <a:prstGeom prst="rect">
            <a:avLst/>
          </a:prstGeom>
        </p:spPr>
      </p:pic>
      <p:pic>
        <p:nvPicPr>
          <p:cNvPr id="86" name="Picture 85">
            <a:extLst>
              <a:ext uri="{FF2B5EF4-FFF2-40B4-BE49-F238E27FC236}">
                <a16:creationId xmlns:a16="http://schemas.microsoft.com/office/drawing/2014/main" id="{1ADD5FE1-B464-4D2D-A865-AE523C104116}"/>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8877765" y="5606948"/>
            <a:ext cx="1234127" cy="1234127"/>
          </a:xfrm>
          <a:prstGeom prst="rect">
            <a:avLst/>
          </a:prstGeom>
        </p:spPr>
      </p:pic>
      <p:pic>
        <p:nvPicPr>
          <p:cNvPr id="88" name="Picture 87">
            <a:extLst>
              <a:ext uri="{FF2B5EF4-FFF2-40B4-BE49-F238E27FC236}">
                <a16:creationId xmlns:a16="http://schemas.microsoft.com/office/drawing/2014/main" id="{089FCC20-9806-4976-BD97-360BFA5483B2}"/>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10567202" y="5634198"/>
            <a:ext cx="1234127" cy="1234127"/>
          </a:xfrm>
          <a:prstGeom prst="rect">
            <a:avLst/>
          </a:prstGeom>
        </p:spPr>
      </p:pic>
      <p:sp>
        <p:nvSpPr>
          <p:cNvPr id="89" name="TextBox 88">
            <a:extLst>
              <a:ext uri="{FF2B5EF4-FFF2-40B4-BE49-F238E27FC236}">
                <a16:creationId xmlns:a16="http://schemas.microsoft.com/office/drawing/2014/main" id="{96D288B7-AACF-4946-A76E-9257840D23D4}"/>
              </a:ext>
            </a:extLst>
          </p:cNvPr>
          <p:cNvSpPr txBox="1"/>
          <p:nvPr/>
        </p:nvSpPr>
        <p:spPr>
          <a:xfrm>
            <a:off x="1297720" y="1662487"/>
            <a:ext cx="9284911" cy="3416320"/>
          </a:xfrm>
          <a:prstGeom prst="rect">
            <a:avLst/>
          </a:prstGeom>
          <a:solidFill>
            <a:schemeClr val="bg1">
              <a:alpha val="77000"/>
            </a:schemeClr>
          </a:solidFill>
        </p:spPr>
        <p:txBody>
          <a:bodyPr wrap="square" rtlCol="0">
            <a:spAutoFit/>
          </a:bodyPr>
          <a:lstStyle/>
          <a:p>
            <a:pPr algn="ctr"/>
            <a:r>
              <a:rPr lang="en-GB" sz="7200" dirty="0">
                <a:solidFill>
                  <a:srgbClr val="00B9FE"/>
                </a:solidFill>
                <a:effectLst>
                  <a:outerShdw blurRad="38100" dist="38100" dir="2700000" algn="tl">
                    <a:srgbClr val="000000">
                      <a:alpha val="43137"/>
                    </a:srgbClr>
                  </a:outerShdw>
                </a:effectLst>
                <a:latin typeface="Franklin Gothic Demi" panose="020B0703020102020204" pitchFamily="34" charset="0"/>
              </a:rPr>
              <a:t>42 PAYS FERONT UN EXAMEN NATIONAL VOLONTAIRE EN 2019</a:t>
            </a:r>
          </a:p>
        </p:txBody>
      </p:sp>
    </p:spTree>
    <p:extLst>
      <p:ext uri="{BB962C8B-B14F-4D97-AF65-F5344CB8AC3E}">
        <p14:creationId xmlns:p14="http://schemas.microsoft.com/office/powerpoint/2010/main" val="269304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417E1D-A287-4F89-BD5C-FA1EB5BB10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261" b="12780"/>
          <a:stretch/>
        </p:blipFill>
        <p:spPr>
          <a:xfrm>
            <a:off x="1127899" y="474532"/>
            <a:ext cx="9936201" cy="5908935"/>
          </a:xfrm>
          <a:prstGeom prst="rect">
            <a:avLst/>
          </a:prstGeom>
        </p:spPr>
      </p:pic>
    </p:spTree>
    <p:extLst>
      <p:ext uri="{BB962C8B-B14F-4D97-AF65-F5344CB8AC3E}">
        <p14:creationId xmlns:p14="http://schemas.microsoft.com/office/powerpoint/2010/main" val="1084779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A58160D9C105409FDA890E23E55EAC" ma:contentTypeVersion="6" ma:contentTypeDescription="Create a new document." ma:contentTypeScope="" ma:versionID="e57fda84e6d11d1989c3d149b767db3f">
  <xsd:schema xmlns:xsd="http://www.w3.org/2001/XMLSchema" xmlns:xs="http://www.w3.org/2001/XMLSchema" xmlns:p="http://schemas.microsoft.com/office/2006/metadata/properties" xmlns:ns2="dd45a42e-51b3-4231-a9a1-2d49991fb642" targetNamespace="http://schemas.microsoft.com/office/2006/metadata/properties" ma:root="true" ma:fieldsID="6c71f9c769b6fa01ebb5eb7c4ca5fa27" ns2:_="">
    <xsd:import namespace="dd45a42e-51b3-4231-a9a1-2d49991fb6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5a42e-51b3-4231-a9a1-2d49991fb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42E92-6F91-4F57-B022-D89833AE4C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d45a42e-51b3-4231-a9a1-2d49991fb642"/>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60D6F20-B08A-4D5F-AACB-2662EA9BFB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5a42e-51b3-4231-a9a1-2d49991fb6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194B1A-D6FE-40BD-8DA9-66BDC3B28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3911</TotalTime>
  <Words>854</Words>
  <Application>Microsoft Office PowerPoint</Application>
  <PresentationFormat>Widescreen</PresentationFormat>
  <Paragraphs>172</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Century Gothic</vt:lpstr>
      <vt:lpstr>Franklin Gothic Book</vt:lpstr>
      <vt:lpstr>Franklin Gothic Demi</vt:lpstr>
      <vt:lpstr>Franklin Gothic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de l’IFLA : Les ODD en 2019</dc:title>
  <dc:creator>ifla@ifla.org</dc:creator>
  <cp:lastModifiedBy>Violeta Bertolini</cp:lastModifiedBy>
  <cp:revision>164</cp:revision>
  <cp:lastPrinted>2018-05-18T12:06:05Z</cp:lastPrinted>
  <dcterms:modified xsi:type="dcterms:W3CDTF">2018-09-21T12:27:25Z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0x0101003CA58160D9C105409FDA890E23E55EAC</vt:lpwstr>
  </property>
</Properties>
</file>