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6" r:id="rId2"/>
    <p:sldId id="357" r:id="rId3"/>
    <p:sldId id="358" r:id="rId4"/>
    <p:sldId id="344" r:id="rId5"/>
    <p:sldId id="353" r:id="rId6"/>
    <p:sldId id="354" r:id="rId7"/>
    <p:sldId id="346" r:id="rId8"/>
    <p:sldId id="347" r:id="rId9"/>
    <p:sldId id="34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53" d="100"/>
          <a:sy n="53" d="100"/>
        </p:scale>
        <p:origin x="44" y="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68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1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54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7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98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0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92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94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00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46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69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7EFF4-2C65-4E9A-8094-2A12B8202B6D}" type="datetimeFigureOut">
              <a:rPr lang="en-GB" smtClean="0"/>
              <a:t>2021-01-26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8BFF3-AAC8-4EC9-BAA4-48CE6817DC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6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beyond2015.org/sites/default/files/EN%20Beyond%202015%20Policy%20to%20Action%20Toolkit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undg.org/wp-content/uploads/2015/12/Summary-of-Retreat-on-Mainstreaming-17-December-2015-Final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ndg.org/wp-content/uploads/2015/10/Mainstreaming-the-2030-Agenda-UNDG-Interim-Reference-Guide-to-UNCTs-7-October-2015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ustainabledevelopment.un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ustainabledevelopment.un.org/partnership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ustainabledevelopment.un.org/partnership/?p=1090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undg.org/home/resident-coordinator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undg.org/home/country-teams/unct-hom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un.org/development/desa/dsp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400" b="1" dirty="0"/>
              <a:t>Beyond 2015: From policy to action toolkit</a:t>
            </a:r>
            <a:br>
              <a:rPr lang="en-AU" sz="2400" b="1" dirty="0"/>
            </a:br>
            <a:r>
              <a:rPr lang="en-AU" sz="2400" u="sng" dirty="0">
                <a:hlinkClick r:id="rId2"/>
              </a:rPr>
              <a:t>http://www.beyond2015.org/sites/default/files/EN%20Beyond%202015%20Policy%20to%20Action%20Toolkit.pdf</a:t>
            </a:r>
            <a:br>
              <a:rPr lang="en-AU" sz="2400" dirty="0"/>
            </a:br>
            <a:endParaRPr lang="en-AU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462" t="13405" r="19242" b="7961"/>
          <a:stretch/>
        </p:blipFill>
        <p:spPr>
          <a:xfrm>
            <a:off x="1533832" y="1612489"/>
            <a:ext cx="6472338" cy="452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20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400" b="1" dirty="0"/>
              <a:t>Retreat on mainstreaming the 2030 Agenda for Sustainable Development </a:t>
            </a:r>
            <a:br>
              <a:rPr lang="en-AU" sz="2400" b="1" dirty="0"/>
            </a:br>
            <a:r>
              <a:rPr lang="en-AU" sz="2400" u="sng" dirty="0">
                <a:hlinkClick r:id="rId2"/>
              </a:rPr>
              <a:t>https://undg.org/wp-content/uploads/2015/12/Summary-of-Retreat-on-Mainstreaming-17-December-2015-Final.pdf</a:t>
            </a:r>
            <a:r>
              <a:rPr lang="en-AU" sz="2400" b="1" dirty="0"/>
              <a:t> </a:t>
            </a:r>
            <a:br>
              <a:rPr lang="en-AU" sz="2400" dirty="0"/>
            </a:br>
            <a:endParaRPr lang="en-AU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530" t="14082" r="22800" b="7283"/>
          <a:stretch/>
        </p:blipFill>
        <p:spPr>
          <a:xfrm>
            <a:off x="1682130" y="1690689"/>
            <a:ext cx="5779740" cy="459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28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41724" cy="1325563"/>
          </a:xfrm>
        </p:spPr>
        <p:txBody>
          <a:bodyPr>
            <a:noAutofit/>
          </a:bodyPr>
          <a:lstStyle/>
          <a:p>
            <a:r>
              <a:rPr lang="en-AU" sz="2000" b="1" dirty="0"/>
              <a:t>Mainstreaming the 2030 Agenda for Sustainable Development: </a:t>
            </a:r>
            <a:br>
              <a:rPr lang="en-AU" sz="2000" b="1" dirty="0"/>
            </a:br>
            <a:r>
              <a:rPr lang="en-AU" sz="2000" b="1" dirty="0"/>
              <a:t>Interim reference guide to UN country teams</a:t>
            </a:r>
            <a:br>
              <a:rPr lang="en-AU" sz="2000" b="1" dirty="0"/>
            </a:br>
            <a:r>
              <a:rPr lang="en-AU" sz="2000" u="sng" dirty="0">
                <a:hlinkClick r:id="rId2"/>
              </a:rPr>
              <a:t>https://undg.org/wp-content/uploads/2015/10/Mainstreaming-the-2030-Agenda-UNDG-Interim-Reference-Guide-to-UNCTs-7-October-2015.pdf</a:t>
            </a:r>
            <a:br>
              <a:rPr lang="en-AU" sz="2000" dirty="0"/>
            </a:br>
            <a:endParaRPr lang="en-AU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918" t="15890" r="30680" b="7284"/>
          <a:stretch/>
        </p:blipFill>
        <p:spPr>
          <a:xfrm>
            <a:off x="2133599" y="1592367"/>
            <a:ext cx="4355692" cy="477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31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79376" cy="1325563"/>
          </a:xfrm>
        </p:spPr>
        <p:txBody>
          <a:bodyPr>
            <a:noAutofit/>
          </a:bodyPr>
          <a:lstStyle/>
          <a:p>
            <a:r>
              <a:rPr lang="en-AU" sz="2400" b="1" dirty="0"/>
              <a:t>SD Knowledge Platform</a:t>
            </a:r>
            <a:r>
              <a:rPr lang="en-AU" sz="2400" dirty="0"/>
              <a:t>: partnerships, resources, topics, SDGs with links </a:t>
            </a:r>
            <a:r>
              <a:rPr lang="en-AU" sz="2400" dirty="0" err="1"/>
              <a:t>etc</a:t>
            </a:r>
            <a:br>
              <a:rPr lang="en-AU" sz="2400" dirty="0"/>
            </a:br>
            <a:r>
              <a:rPr lang="en-AU" sz="2400" u="sng" dirty="0">
                <a:hlinkClick r:id="rId2"/>
              </a:rPr>
              <a:t>https://sustainabledevelopment.un.org/</a:t>
            </a:r>
            <a:r>
              <a:rPr lang="en-AU" sz="2400" dirty="0"/>
              <a:t> </a:t>
            </a:r>
            <a:br>
              <a:rPr lang="en-AU" sz="2400" dirty="0"/>
            </a:br>
            <a:endParaRPr lang="en-AU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547" t="11597" r="9455" b="7510"/>
          <a:stretch/>
        </p:blipFill>
        <p:spPr>
          <a:xfrm>
            <a:off x="344128" y="1573161"/>
            <a:ext cx="8357419" cy="458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60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794" y="138984"/>
            <a:ext cx="8622890" cy="1325563"/>
          </a:xfrm>
        </p:spPr>
        <p:txBody>
          <a:bodyPr>
            <a:noAutofit/>
          </a:bodyPr>
          <a:lstStyle/>
          <a:p>
            <a:r>
              <a:rPr lang="en-AU" sz="2800" b="1" dirty="0"/>
              <a:t>Partnerships</a:t>
            </a:r>
            <a:r>
              <a:rPr lang="en-AU" sz="2800" dirty="0"/>
              <a:t> </a:t>
            </a:r>
            <a:br>
              <a:rPr lang="en-AU" sz="2800" dirty="0"/>
            </a:br>
            <a:r>
              <a:rPr lang="en-AU" sz="2800" dirty="0">
                <a:hlinkClick r:id="rId2"/>
              </a:rPr>
              <a:t>https://sustainabledevelopment.un.org/partnerships/</a:t>
            </a:r>
            <a:r>
              <a:rPr lang="en-AU" sz="2800" dirty="0"/>
              <a:t>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30" t="12049" r="2210" b="6606"/>
          <a:stretch/>
        </p:blipFill>
        <p:spPr>
          <a:xfrm>
            <a:off x="250478" y="1917290"/>
            <a:ext cx="8849522" cy="415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3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58034" cy="1325563"/>
          </a:xfrm>
        </p:spPr>
        <p:txBody>
          <a:bodyPr>
            <a:normAutofit fontScale="90000"/>
          </a:bodyPr>
          <a:lstStyle/>
          <a:p>
            <a:r>
              <a:rPr lang="en-AU" sz="2800" b="1" dirty="0"/>
              <a:t>Knowledge platform: IFLA</a:t>
            </a:r>
            <a:br>
              <a:rPr lang="en-AU" sz="2800" b="1" dirty="0"/>
            </a:br>
            <a:r>
              <a:rPr lang="en-AU" sz="2800" dirty="0"/>
              <a:t>Contribution of libraries by Dec 2030</a:t>
            </a:r>
            <a:br>
              <a:rPr lang="en-AU" sz="2800" b="1" dirty="0"/>
            </a:br>
            <a:r>
              <a:rPr lang="en-AU" sz="2800" u="sng" dirty="0">
                <a:hlinkClick r:id="rId2"/>
              </a:rPr>
              <a:t>https://sustainabledevelopment.un.org/partnership/?p=10909</a:t>
            </a:r>
            <a:r>
              <a:rPr lang="en-AU" sz="2800" dirty="0"/>
              <a:t> </a:t>
            </a:r>
            <a:br>
              <a:rPr lang="en-AU" dirty="0"/>
            </a:b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929" t="12049" r="10472" b="6380"/>
          <a:stretch/>
        </p:blipFill>
        <p:spPr>
          <a:xfrm>
            <a:off x="628650" y="1553038"/>
            <a:ext cx="7954296" cy="44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74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800" b="1" dirty="0"/>
              <a:t>UN Development Group (UNDG)</a:t>
            </a:r>
            <a:br>
              <a:rPr lang="en-AU" sz="2800" b="1" dirty="0"/>
            </a:br>
            <a:r>
              <a:rPr lang="en-AU" sz="2800" b="1" dirty="0"/>
              <a:t> </a:t>
            </a:r>
            <a:r>
              <a:rPr lang="en-AU" sz="2800" u="sng" dirty="0">
                <a:hlinkClick r:id="rId2"/>
              </a:rPr>
              <a:t>https://undg.org/home/resident-coordinators/</a:t>
            </a:r>
            <a:r>
              <a:rPr lang="en-AU" sz="2800" dirty="0"/>
              <a:t> </a:t>
            </a:r>
            <a:br>
              <a:rPr lang="en-AU" sz="2800" dirty="0"/>
            </a:br>
            <a:endParaRPr lang="en-AU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47" t="13178" r="2972" b="7962"/>
          <a:stretch/>
        </p:blipFill>
        <p:spPr>
          <a:xfrm>
            <a:off x="250088" y="2054942"/>
            <a:ext cx="8643823" cy="401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55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800" b="1" dirty="0"/>
              <a:t>UN at country level</a:t>
            </a:r>
            <a:br>
              <a:rPr lang="en-AU" sz="2800" b="1" dirty="0"/>
            </a:br>
            <a:r>
              <a:rPr lang="en-AU" sz="2800" dirty="0"/>
              <a:t> </a:t>
            </a:r>
            <a:r>
              <a:rPr lang="en-AU" sz="2800" u="sng" dirty="0">
                <a:hlinkClick r:id="rId2"/>
              </a:rPr>
              <a:t>https://undg.org/home/country-teams/unct-home/</a:t>
            </a:r>
            <a:r>
              <a:rPr lang="en-AU" sz="2800" dirty="0"/>
              <a:t> </a:t>
            </a:r>
            <a:br>
              <a:rPr lang="en-AU" sz="2800" dirty="0"/>
            </a:br>
            <a:endParaRPr lang="en-AU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39" t="12726" r="2210" b="7058"/>
          <a:stretch/>
        </p:blipFill>
        <p:spPr>
          <a:xfrm>
            <a:off x="176980" y="1907457"/>
            <a:ext cx="8631836" cy="402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20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400" b="1" dirty="0"/>
              <a:t>United Nations Social Policy and Development (DESA/DSPD)</a:t>
            </a:r>
            <a:br>
              <a:rPr lang="en-AU" sz="2400" dirty="0"/>
            </a:br>
            <a:r>
              <a:rPr lang="en-AU" sz="2400" u="sng" dirty="0">
                <a:hlinkClick r:id="rId2"/>
              </a:rPr>
              <a:t>https://www.un.org/development/desa/dspd/</a:t>
            </a:r>
            <a:r>
              <a:rPr lang="en-AU" sz="2400" dirty="0"/>
              <a:t> </a:t>
            </a:r>
            <a:br>
              <a:rPr lang="en-AU" sz="2400" dirty="0"/>
            </a:br>
            <a:endParaRPr lang="en-AU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123" t="12953" r="13394" b="5702"/>
          <a:stretch/>
        </p:blipFill>
        <p:spPr>
          <a:xfrm>
            <a:off x="747252" y="1504336"/>
            <a:ext cx="7768098" cy="477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67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223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Beyond 2015: From policy to action toolkit http://www.beyond2015.org/sites/default/files/EN%20Beyond%202015%20Policy%20to%20Action%20Toolkit.pdf </vt:lpstr>
      <vt:lpstr>Retreat on mainstreaming the 2030 Agenda for Sustainable Development  https://undg.org/wp-content/uploads/2015/12/Summary-of-Retreat-on-Mainstreaming-17-December-2015-Final.pdf  </vt:lpstr>
      <vt:lpstr>Mainstreaming the 2030 Agenda for Sustainable Development:  Interim reference guide to UN country teams https://undg.org/wp-content/uploads/2015/10/Mainstreaming-the-2030-Agenda-UNDG-Interim-Reference-Guide-to-UNCTs-7-October-2015.pdf </vt:lpstr>
      <vt:lpstr>SD Knowledge Platform: partnerships, resources, topics, SDGs with links etc https://sustainabledevelopment.un.org/  </vt:lpstr>
      <vt:lpstr>Partnerships  https://sustainabledevelopment.un.org/partnerships/ </vt:lpstr>
      <vt:lpstr>Knowledge platform: IFLA Contribution of libraries by Dec 2030 https://sustainabledevelopment.un.org/partnership/?p=10909  </vt:lpstr>
      <vt:lpstr>UN Development Group (UNDG)  https://undg.org/home/resident-coordinators/  </vt:lpstr>
      <vt:lpstr>UN at country level  https://undg.org/home/country-teams/unct-home/  </vt:lpstr>
      <vt:lpstr>United Nations Social Policy and Development (DESA/DSPD) https://www.un.org/development/desa/dspd/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Wyber</dc:creator>
  <cp:lastModifiedBy>Stephen Wyber</cp:lastModifiedBy>
  <cp:revision>6</cp:revision>
  <dcterms:created xsi:type="dcterms:W3CDTF">2021-01-26T14:02:56Z</dcterms:created>
  <dcterms:modified xsi:type="dcterms:W3CDTF">2021-01-26T14:08:23Z</dcterms:modified>
</cp:coreProperties>
</file>