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51" r:id="rId3"/>
    <p:sldId id="352" r:id="rId4"/>
    <p:sldId id="329" r:id="rId5"/>
    <p:sldId id="336" r:id="rId6"/>
    <p:sldId id="337" r:id="rId7"/>
    <p:sldId id="334" r:id="rId8"/>
    <p:sldId id="338" r:id="rId9"/>
    <p:sldId id="33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6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globalcompac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nglobalcompact.org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clg.org/en/media/news/new-app-has-been-released-what-local-governments-need-know-about-sdg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ecd.org/dac/sustainable-development-goal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ie-gdi.de/externe-publikationen/article/the-2030-agenda-an-opportunity-for-strengthening-international-cooper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2030.gov.jm/Portals/0/NDP/Vision%202030%20Jamaica%20NDP%20Full%20No%20Cover%20(web).pdf" TargetMode="External"/><Relationship Id="rId2" Type="http://schemas.openxmlformats.org/officeDocument/2006/relationships/hyperlink" Target="http://www.vision2030.gov.jm/Portals/0/NDP/Executive%20Summar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so.org/iso/sustainable_developme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heage.com.au/comment/un-goals-our-cities-hold-the-key-to-a-sustainable-future-20150925-gjuv1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UN Global Compact</a:t>
            </a:r>
            <a:br>
              <a:rPr lang="en-AU" sz="2800" b="1" dirty="0"/>
            </a:br>
            <a:r>
              <a:rPr lang="en-AU" sz="2800" u="sng" dirty="0">
                <a:hlinkClick r:id="rId2"/>
              </a:rPr>
              <a:t>https://www.unglobalcompact.org/</a:t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1" t="12953" r="1701" b="6606"/>
          <a:stretch/>
        </p:blipFill>
        <p:spPr>
          <a:xfrm>
            <a:off x="255638" y="1808675"/>
            <a:ext cx="8774889" cy="4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UN Global Compact Australia</a:t>
            </a:r>
            <a:br>
              <a:rPr lang="en-AU" sz="2800" dirty="0"/>
            </a:br>
            <a:r>
              <a:rPr lang="en-AU" sz="2800" u="sng" dirty="0">
                <a:hlinkClick r:id="rId2"/>
              </a:rPr>
              <a:t>http://www.unglobalcompact.org.au/</a:t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1" t="13178" r="4625" b="7735"/>
          <a:stretch/>
        </p:blipFill>
        <p:spPr>
          <a:xfrm>
            <a:off x="393289" y="1779638"/>
            <a:ext cx="8551535" cy="41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Local Government SDG app</a:t>
            </a:r>
            <a:br>
              <a:rPr lang="en-AU" sz="2400" b="1" dirty="0"/>
            </a:br>
            <a:r>
              <a:rPr lang="en-AU" sz="2400" u="sng" dirty="0">
                <a:hlinkClick r:id="rId2"/>
              </a:rPr>
              <a:t>https://www.uclg.org/en/media/news/new-app-has-been-released-what-local-governments-need-know-about-sdgs</a:t>
            </a:r>
            <a:r>
              <a:rPr lang="en-AU" sz="2400" dirty="0"/>
              <a:t>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64" t="12952" r="7421" b="7510"/>
          <a:stretch/>
        </p:blipFill>
        <p:spPr>
          <a:xfrm>
            <a:off x="399268" y="1690689"/>
            <a:ext cx="8345464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CAFOD (2015).  Sustainable Development Goals: Action towards 2013. </a:t>
            </a:r>
            <a:br>
              <a:rPr lang="en-AU" sz="2400" b="1" dirty="0"/>
            </a:br>
            <a:r>
              <a:rPr lang="en-AU" sz="2400" u="sng" dirty="0"/>
              <a:t>http://www.together2030.org/wp-content/uploads/2016/01/cafod_sdg_single.pdf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12953" r="24452" b="5702"/>
          <a:stretch/>
        </p:blipFill>
        <p:spPr>
          <a:xfrm>
            <a:off x="1691149" y="1494504"/>
            <a:ext cx="5584722" cy="48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b="1" dirty="0"/>
              <a:t>OECD (2015). </a:t>
            </a:r>
            <a:r>
              <a:rPr lang="en-AU" sz="2000" b="1" i="1" dirty="0"/>
              <a:t>OECD and the Sustainable Development Goals: </a:t>
            </a:r>
            <a:br>
              <a:rPr lang="en-AU" sz="2000" b="1" i="1" dirty="0"/>
            </a:br>
            <a:r>
              <a:rPr lang="en-AU" sz="2000" b="1" i="1" dirty="0"/>
              <a:t>Delivering on universal goals and targets.</a:t>
            </a:r>
            <a:br>
              <a:rPr lang="en-AU" sz="2000" b="1" dirty="0"/>
            </a:br>
            <a:r>
              <a:rPr lang="en-AU" sz="2000" u="sng" dirty="0">
                <a:hlinkClick r:id="rId2"/>
              </a:rPr>
              <a:t>http://www.oecd.org/dac/sustainable-development-goals.htm</a:t>
            </a:r>
            <a:r>
              <a:rPr lang="en-AU" sz="2000" dirty="0"/>
              <a:t> </a:t>
            </a:r>
            <a:br>
              <a:rPr lang="en-AU" sz="2000" dirty="0"/>
            </a:br>
            <a:endParaRPr lang="en-A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29" t="11823" r="8184" b="7058"/>
          <a:stretch/>
        </p:blipFill>
        <p:spPr>
          <a:xfrm>
            <a:off x="549992" y="1838631"/>
            <a:ext cx="8206512" cy="44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25790"/>
          </a:xfrm>
        </p:spPr>
        <p:txBody>
          <a:bodyPr>
            <a:noAutofit/>
          </a:bodyPr>
          <a:lstStyle/>
          <a:p>
            <a:r>
              <a:rPr lang="en-AU" sz="2000" b="1" dirty="0" err="1"/>
              <a:t>Messner</a:t>
            </a:r>
            <a:r>
              <a:rPr lang="en-AU" sz="2000" b="1" dirty="0"/>
              <a:t>, D. &amp; </a:t>
            </a:r>
            <a:r>
              <a:rPr lang="en-AU" sz="2000" b="1" dirty="0" err="1"/>
              <a:t>Scholz</a:t>
            </a:r>
            <a:r>
              <a:rPr lang="en-AU" sz="2000" b="1" dirty="0"/>
              <a:t>, I. (2015). The 2030 agenda: An opportunity for strengthening international cooperation. </a:t>
            </a:r>
            <a:br>
              <a:rPr lang="en-AU" sz="2000" b="1" dirty="0"/>
            </a:br>
            <a:r>
              <a:rPr lang="en-AU" sz="2000" b="1" i="1" dirty="0" err="1"/>
              <a:t>KfW</a:t>
            </a:r>
            <a:r>
              <a:rPr lang="en-AU" sz="2000" b="1" i="1" dirty="0"/>
              <a:t> Development Research: Views on Development, 2, </a:t>
            </a:r>
            <a:r>
              <a:rPr lang="en-AU" sz="2000" b="1" dirty="0"/>
              <a:t>1-3.</a:t>
            </a:r>
            <a:br>
              <a:rPr lang="en-AU" sz="2000" b="1" dirty="0"/>
            </a:br>
            <a:r>
              <a:rPr lang="en-AU" sz="2000" u="sng" dirty="0">
                <a:hlinkClick r:id="rId2"/>
              </a:rPr>
              <a:t>https://www.die-gdi.de/externe-publikationen/article/the-2030-agenda-an-opportunity-for-strengthening-international-cooperation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 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581" t="14683" r="13549" b="16117"/>
          <a:stretch/>
        </p:blipFill>
        <p:spPr>
          <a:xfrm>
            <a:off x="818828" y="2408468"/>
            <a:ext cx="7506343" cy="39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National Development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Jamaica: Vision 2030</a:t>
            </a:r>
            <a:br>
              <a:rPr lang="en-AU" b="1" dirty="0"/>
            </a:br>
            <a:r>
              <a:rPr lang="en-AU" u="sng" dirty="0">
                <a:hlinkClick r:id="rId2"/>
              </a:rPr>
              <a:t>http://www.vision2030.gov.jm/Portals/0/NDP/Executive%20Summary.pdf</a:t>
            </a:r>
            <a:r>
              <a:rPr lang="en-AU" dirty="0"/>
              <a:t> </a:t>
            </a:r>
          </a:p>
          <a:p>
            <a:r>
              <a:rPr lang="en-AU" u="sng" dirty="0">
                <a:hlinkClick r:id="rId3"/>
              </a:rPr>
              <a:t>http://www.vision2030.gov.jm/Portals/0/NDP/Vision%202030%20Jamaica%20NDP%20Full%20No%20Cover%20(web).pdf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171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b="1" dirty="0"/>
              <a:t>International standards and sustainable development</a:t>
            </a:r>
            <a:br>
              <a:rPr lang="en-AU" sz="2000" dirty="0"/>
            </a:br>
            <a:r>
              <a:rPr lang="en-AU" sz="2000" u="sng" dirty="0">
                <a:hlinkClick r:id="rId2"/>
              </a:rPr>
              <a:t>http://www.iso.org/iso/sustainable_development</a:t>
            </a:r>
            <a:r>
              <a:rPr lang="en-AU" sz="2000" dirty="0"/>
              <a:t> </a:t>
            </a:r>
            <a:br>
              <a:rPr lang="en-AU" sz="2000" dirty="0"/>
            </a:br>
            <a:endParaRPr lang="en-A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5" t="15827" r="1956" b="6669"/>
          <a:stretch/>
        </p:blipFill>
        <p:spPr>
          <a:xfrm>
            <a:off x="462116" y="1690689"/>
            <a:ext cx="8470236" cy="39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The Age:  our cities….</a:t>
            </a:r>
            <a:br>
              <a:rPr lang="en-AU" sz="2400" dirty="0"/>
            </a:br>
            <a:r>
              <a:rPr lang="en-AU" sz="2400" u="sng" dirty="0">
                <a:hlinkClick r:id="rId2"/>
              </a:rPr>
              <a:t>http://www.theage.com.au/comment/un-goals-our-cities-hold-the-key-to-a-sustainable-future-20150925-gjuv13.html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10" t="12501" r="22800" b="5024"/>
          <a:stretch/>
        </p:blipFill>
        <p:spPr>
          <a:xfrm>
            <a:off x="1602657" y="1592825"/>
            <a:ext cx="5771537" cy="48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0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275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 Global Compact https://www.unglobalcompact.org/ </vt:lpstr>
      <vt:lpstr>UN Global Compact Australia http://www.unglobalcompact.org.au/ </vt:lpstr>
      <vt:lpstr>Local Government SDG app https://www.uclg.org/en/media/news/new-app-has-been-released-what-local-governments-need-know-about-sdgs  </vt:lpstr>
      <vt:lpstr>CAFOD (2015).  Sustainable Development Goals: Action towards 2013.  http://www.together2030.org/wp-content/uploads/2016/01/cafod_sdg_single.pdf </vt:lpstr>
      <vt:lpstr>OECD (2015). OECD and the Sustainable Development Goals:  Delivering on universal goals and targets. http://www.oecd.org/dac/sustainable-development-goals.htm  </vt:lpstr>
      <vt:lpstr>Messner, D. &amp; Scholz, I. (2015). The 2030 agenda: An opportunity for strengthening international cooperation.  KfW Development Research: Views on Development, 2, 1-3. https://www.die-gdi.de/externe-publikationen/article/the-2030-agenda-an-opportunity-for-strengthening-international-cooperation</vt:lpstr>
      <vt:lpstr>National Development Plans</vt:lpstr>
      <vt:lpstr>International standards and sustainable development http://www.iso.org/iso/sustainable_development  </vt:lpstr>
      <vt:lpstr>The Age:  our cities…. http://www.theage.com.au/comment/un-goals-our-cities-hold-the-key-to-a-sustainable-future-20150925-gjuv13.html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Wyber</dc:creator>
  <cp:lastModifiedBy>Stephen Wyber</cp:lastModifiedBy>
  <cp:revision>9</cp:revision>
  <dcterms:created xsi:type="dcterms:W3CDTF">2021-01-26T14:02:56Z</dcterms:created>
  <dcterms:modified xsi:type="dcterms:W3CDTF">2021-01-26T14:09:54Z</dcterms:modified>
</cp:coreProperties>
</file>